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305" r:id="rId2"/>
    <p:sldId id="306" r:id="rId3"/>
    <p:sldId id="315" r:id="rId4"/>
    <p:sldId id="340" r:id="rId5"/>
    <p:sldId id="273" r:id="rId6"/>
    <p:sldId id="320" r:id="rId7"/>
    <p:sldId id="339" r:id="rId8"/>
    <p:sldId id="341" r:id="rId9"/>
    <p:sldId id="342" r:id="rId10"/>
    <p:sldId id="343" r:id="rId11"/>
    <p:sldId id="337" r:id="rId12"/>
    <p:sldId id="302" r:id="rId13"/>
    <p:sldId id="280" r:id="rId14"/>
    <p:sldId id="281" r:id="rId15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A54D"/>
    <a:srgbClr val="62BA66"/>
    <a:srgbClr val="7CC680"/>
    <a:srgbClr val="99C199"/>
    <a:srgbClr val="99DB9C"/>
    <a:srgbClr val="5ED87B"/>
    <a:srgbClr val="9BDDA6"/>
    <a:srgbClr val="73CF82"/>
    <a:srgbClr val="B1DDB3"/>
    <a:srgbClr val="B0DD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82" autoAdjust="0"/>
    <p:restoredTop sz="94820" autoAdjust="0"/>
  </p:normalViewPr>
  <p:slideViewPr>
    <p:cSldViewPr>
      <p:cViewPr varScale="1">
        <p:scale>
          <a:sx n="111" d="100"/>
          <a:sy n="111" d="100"/>
        </p:scale>
        <p:origin x="-1374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image" Target="../media/image7.jp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image" Target="../media/image7.jp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39BC9F-11E5-48DB-85EA-5A52D8ADD888}" type="doc">
      <dgm:prSet loTypeId="urn:microsoft.com/office/officeart/2005/8/layout/hList7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s-AR"/>
        </a:p>
      </dgm:t>
    </dgm:pt>
    <dgm:pt modelId="{252EB1E9-362D-4C90-9F57-79F9038214E7}">
      <dgm:prSet phldrT="[Texto]" custT="1"/>
      <dgm:spPr/>
      <dgm:t>
        <a:bodyPr/>
        <a:lstStyle/>
        <a:p>
          <a:r>
            <a:rPr lang="es-ES" sz="2800" b="1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rPr>
            <a:t>Módulo Profesor</a:t>
          </a:r>
        </a:p>
        <a:p>
          <a:r>
            <a:rPr lang="es-ES" sz="1800" dirty="0" smtClean="0"/>
            <a:t>Diseño, toma y corrección de exámenes, </a:t>
          </a:r>
          <a:r>
            <a:rPr lang="es-AR" sz="1800" dirty="0" smtClean="0"/>
            <a:t>control sobre estudiantes, gestión de calificaciones y cursos, dictado de clases.</a:t>
          </a:r>
          <a:endParaRPr lang="es-AR" sz="1600" dirty="0"/>
        </a:p>
      </dgm:t>
    </dgm:pt>
    <dgm:pt modelId="{D309278F-B67E-462C-8530-52E1A6E19D93}" type="parTrans" cxnId="{D70249B6-9248-476C-81A9-0933FD5180CA}">
      <dgm:prSet/>
      <dgm:spPr/>
      <dgm:t>
        <a:bodyPr/>
        <a:lstStyle/>
        <a:p>
          <a:endParaRPr lang="es-AR"/>
        </a:p>
      </dgm:t>
    </dgm:pt>
    <dgm:pt modelId="{997EB7F0-CAD9-4A0B-9FA9-9F12B6B7CC40}" type="sibTrans" cxnId="{D70249B6-9248-476C-81A9-0933FD5180CA}">
      <dgm:prSet/>
      <dgm:spPr/>
      <dgm:t>
        <a:bodyPr/>
        <a:lstStyle/>
        <a:p>
          <a:endParaRPr lang="es-AR"/>
        </a:p>
      </dgm:t>
    </dgm:pt>
    <dgm:pt modelId="{00E1C92F-CC8A-4E20-A844-54363C70548C}">
      <dgm:prSet phldrT="[Texto]" custT="1"/>
      <dgm:spPr/>
      <dgm:t>
        <a:bodyPr/>
        <a:lstStyle/>
        <a:p>
          <a:r>
            <a:rPr lang="es-ES" sz="2800" b="1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rPr>
            <a:t>Módulo Alumno</a:t>
          </a:r>
          <a:endParaRPr lang="es-AR" sz="2800" dirty="0" smtClean="0"/>
        </a:p>
        <a:p>
          <a:r>
            <a:rPr lang="es-AR" sz="1800" dirty="0" smtClean="0"/>
            <a:t>Desarrollar el examen (acceso al software de exámenes únicamente), gestión de exámenes, tomar notas de clases.</a:t>
          </a:r>
          <a:endParaRPr lang="es-AR" sz="1800" dirty="0"/>
        </a:p>
      </dgm:t>
    </dgm:pt>
    <dgm:pt modelId="{C1F07D4D-8003-4198-86B7-A37180DE39E6}" type="parTrans" cxnId="{79194D61-36F9-480B-B915-A02005B1EA3A}">
      <dgm:prSet/>
      <dgm:spPr/>
      <dgm:t>
        <a:bodyPr/>
        <a:lstStyle/>
        <a:p>
          <a:endParaRPr lang="es-AR"/>
        </a:p>
      </dgm:t>
    </dgm:pt>
    <dgm:pt modelId="{AC0BB333-68C5-4BFA-A81C-0BA04A44751B}" type="sibTrans" cxnId="{79194D61-36F9-480B-B915-A02005B1EA3A}">
      <dgm:prSet/>
      <dgm:spPr/>
      <dgm:t>
        <a:bodyPr/>
        <a:lstStyle/>
        <a:p>
          <a:endParaRPr lang="es-AR"/>
        </a:p>
      </dgm:t>
    </dgm:pt>
    <dgm:pt modelId="{92E35B67-0425-426E-810C-4A025983FA4D}" type="pres">
      <dgm:prSet presAssocID="{5139BC9F-11E5-48DB-85EA-5A52D8ADD88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CEAC2CC1-730B-4D48-8A9C-9D5D9B0FC9CE}" type="pres">
      <dgm:prSet presAssocID="{5139BC9F-11E5-48DB-85EA-5A52D8ADD888}" presName="fgShape" presStyleLbl="fgShp" presStyleIdx="0" presStyleCnt="1"/>
      <dgm:spPr/>
    </dgm:pt>
    <dgm:pt modelId="{8C5FFD56-DD04-4C65-B6B3-C0E47CB9C819}" type="pres">
      <dgm:prSet presAssocID="{5139BC9F-11E5-48DB-85EA-5A52D8ADD888}" presName="linComp" presStyleCnt="0"/>
      <dgm:spPr/>
    </dgm:pt>
    <dgm:pt modelId="{3B1E9CF0-B807-4A20-910E-47B18F3847AC}" type="pres">
      <dgm:prSet presAssocID="{252EB1E9-362D-4C90-9F57-79F9038214E7}" presName="compNode" presStyleCnt="0"/>
      <dgm:spPr/>
    </dgm:pt>
    <dgm:pt modelId="{300E8899-FA0E-4FE6-BAC4-F92F946F30A8}" type="pres">
      <dgm:prSet presAssocID="{252EB1E9-362D-4C90-9F57-79F9038214E7}" presName="bkgdShape" presStyleLbl="node1" presStyleIdx="0" presStyleCnt="2" custLinFactNeighborX="-29655"/>
      <dgm:spPr/>
      <dgm:t>
        <a:bodyPr/>
        <a:lstStyle/>
        <a:p>
          <a:endParaRPr lang="es-AR"/>
        </a:p>
      </dgm:t>
    </dgm:pt>
    <dgm:pt modelId="{B40419E0-79DF-48B0-A61A-6CC05BC31B80}" type="pres">
      <dgm:prSet presAssocID="{252EB1E9-362D-4C90-9F57-79F9038214E7}" presName="nodeTx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C0E951B0-7CE9-4391-960A-2161854D6682}" type="pres">
      <dgm:prSet presAssocID="{252EB1E9-362D-4C90-9F57-79F9038214E7}" presName="invisiNode" presStyleLbl="node1" presStyleIdx="0" presStyleCnt="2"/>
      <dgm:spPr/>
    </dgm:pt>
    <dgm:pt modelId="{D1A462D7-89B6-4332-A8FE-66A6863A85D6}" type="pres">
      <dgm:prSet presAssocID="{252EB1E9-362D-4C90-9F57-79F9038214E7}" presName="imagNode" presStyleLbl="fgImgPlace1" presStyleIdx="0" presStyleCnt="2"/>
      <dgm:spPr>
        <a:blipFill dpi="0" rotWithShape="1">
          <a:blip xmlns:r="http://schemas.openxmlformats.org/officeDocument/2006/relationships" r:embed="rId1"/>
          <a:srcRect/>
          <a:stretch>
            <a:fillRect l="-8000"/>
          </a:stretch>
        </a:blipFill>
      </dgm:spPr>
      <dgm:t>
        <a:bodyPr/>
        <a:lstStyle/>
        <a:p>
          <a:endParaRPr lang="es-AR"/>
        </a:p>
      </dgm:t>
    </dgm:pt>
    <dgm:pt modelId="{226C5AEC-67F8-4AE6-B227-FA93EEF1F4CE}" type="pres">
      <dgm:prSet presAssocID="{997EB7F0-CAD9-4A0B-9FA9-9F12B6B7CC40}" presName="sibTrans" presStyleLbl="sibTrans2D1" presStyleIdx="0" presStyleCnt="0"/>
      <dgm:spPr/>
      <dgm:t>
        <a:bodyPr/>
        <a:lstStyle/>
        <a:p>
          <a:endParaRPr lang="es-AR"/>
        </a:p>
      </dgm:t>
    </dgm:pt>
    <dgm:pt modelId="{3A3DA671-0F5B-4556-B7B7-C1C4DDE1F0AC}" type="pres">
      <dgm:prSet presAssocID="{00E1C92F-CC8A-4E20-A844-54363C70548C}" presName="compNode" presStyleCnt="0"/>
      <dgm:spPr/>
    </dgm:pt>
    <dgm:pt modelId="{169D5BE3-041F-42E6-A27D-F9337AF7EA73}" type="pres">
      <dgm:prSet presAssocID="{00E1C92F-CC8A-4E20-A844-54363C70548C}" presName="bkgdShape" presStyleLbl="node1" presStyleIdx="1" presStyleCnt="2"/>
      <dgm:spPr/>
      <dgm:t>
        <a:bodyPr/>
        <a:lstStyle/>
        <a:p>
          <a:endParaRPr lang="es-AR"/>
        </a:p>
      </dgm:t>
    </dgm:pt>
    <dgm:pt modelId="{2E73E1E4-1896-47A5-AD95-7675BB830248}" type="pres">
      <dgm:prSet presAssocID="{00E1C92F-CC8A-4E20-A844-54363C70548C}" presName="nodeTx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CFB26471-00BA-4C28-9445-D1EA504D7FFA}" type="pres">
      <dgm:prSet presAssocID="{00E1C92F-CC8A-4E20-A844-54363C70548C}" presName="invisiNode" presStyleLbl="node1" presStyleIdx="1" presStyleCnt="2"/>
      <dgm:spPr/>
    </dgm:pt>
    <dgm:pt modelId="{E77EC55C-8583-45A3-B77D-83C74021DAB7}" type="pres">
      <dgm:prSet presAssocID="{00E1C92F-CC8A-4E20-A844-54363C70548C}" presName="imagNode" presStyleLbl="fgImgPlace1" presStyleIdx="1" presStyleCnt="2"/>
      <dgm:spPr>
        <a:blipFill dpi="0" rotWithShape="1">
          <a:blip xmlns:r="http://schemas.openxmlformats.org/officeDocument/2006/relationships" r:embed="rId2"/>
          <a:srcRect/>
          <a:stretch>
            <a:fillRect r="-1000"/>
          </a:stretch>
        </a:blipFill>
      </dgm:spPr>
      <dgm:t>
        <a:bodyPr/>
        <a:lstStyle/>
        <a:p>
          <a:endParaRPr lang="es-AR"/>
        </a:p>
      </dgm:t>
    </dgm:pt>
  </dgm:ptLst>
  <dgm:cxnLst>
    <dgm:cxn modelId="{79194D61-36F9-480B-B915-A02005B1EA3A}" srcId="{5139BC9F-11E5-48DB-85EA-5A52D8ADD888}" destId="{00E1C92F-CC8A-4E20-A844-54363C70548C}" srcOrd="1" destOrd="0" parTransId="{C1F07D4D-8003-4198-86B7-A37180DE39E6}" sibTransId="{AC0BB333-68C5-4BFA-A81C-0BA04A44751B}"/>
    <dgm:cxn modelId="{19A5370C-D255-4D01-B686-CA3214D2663E}" type="presOf" srcId="{00E1C92F-CC8A-4E20-A844-54363C70548C}" destId="{169D5BE3-041F-42E6-A27D-F9337AF7EA73}" srcOrd="0" destOrd="0" presId="urn:microsoft.com/office/officeart/2005/8/layout/hList7"/>
    <dgm:cxn modelId="{AD88D2EB-BB31-45E8-B793-3A15AE2C8B1D}" type="presOf" srcId="{252EB1E9-362D-4C90-9F57-79F9038214E7}" destId="{300E8899-FA0E-4FE6-BAC4-F92F946F30A8}" srcOrd="0" destOrd="0" presId="urn:microsoft.com/office/officeart/2005/8/layout/hList7"/>
    <dgm:cxn modelId="{B727418E-1FF5-4EE8-9BF3-3A20A26F1797}" type="presOf" srcId="{997EB7F0-CAD9-4A0B-9FA9-9F12B6B7CC40}" destId="{226C5AEC-67F8-4AE6-B227-FA93EEF1F4CE}" srcOrd="0" destOrd="0" presId="urn:microsoft.com/office/officeart/2005/8/layout/hList7"/>
    <dgm:cxn modelId="{E6E706C7-4849-4991-9441-F5791F3B0B1E}" type="presOf" srcId="{5139BC9F-11E5-48DB-85EA-5A52D8ADD888}" destId="{92E35B67-0425-426E-810C-4A025983FA4D}" srcOrd="0" destOrd="0" presId="urn:microsoft.com/office/officeart/2005/8/layout/hList7"/>
    <dgm:cxn modelId="{3221AC7E-E2E2-4462-894E-120C7F5F6140}" type="presOf" srcId="{00E1C92F-CC8A-4E20-A844-54363C70548C}" destId="{2E73E1E4-1896-47A5-AD95-7675BB830248}" srcOrd="1" destOrd="0" presId="urn:microsoft.com/office/officeart/2005/8/layout/hList7"/>
    <dgm:cxn modelId="{D70249B6-9248-476C-81A9-0933FD5180CA}" srcId="{5139BC9F-11E5-48DB-85EA-5A52D8ADD888}" destId="{252EB1E9-362D-4C90-9F57-79F9038214E7}" srcOrd="0" destOrd="0" parTransId="{D309278F-B67E-462C-8530-52E1A6E19D93}" sibTransId="{997EB7F0-CAD9-4A0B-9FA9-9F12B6B7CC40}"/>
    <dgm:cxn modelId="{3409A200-4934-4CAC-9C00-A0326FFF0D96}" type="presOf" srcId="{252EB1E9-362D-4C90-9F57-79F9038214E7}" destId="{B40419E0-79DF-48B0-A61A-6CC05BC31B80}" srcOrd="1" destOrd="0" presId="urn:microsoft.com/office/officeart/2005/8/layout/hList7"/>
    <dgm:cxn modelId="{BE2EF39B-68FE-4CC9-9F91-85887B582FBE}" type="presParOf" srcId="{92E35B67-0425-426E-810C-4A025983FA4D}" destId="{CEAC2CC1-730B-4D48-8A9C-9D5D9B0FC9CE}" srcOrd="0" destOrd="0" presId="urn:microsoft.com/office/officeart/2005/8/layout/hList7"/>
    <dgm:cxn modelId="{945A6372-E2A9-4913-9359-54BBC8C14BD9}" type="presParOf" srcId="{92E35B67-0425-426E-810C-4A025983FA4D}" destId="{8C5FFD56-DD04-4C65-B6B3-C0E47CB9C819}" srcOrd="1" destOrd="0" presId="urn:microsoft.com/office/officeart/2005/8/layout/hList7"/>
    <dgm:cxn modelId="{53214E08-F192-4C26-ADB6-876D20AAFBEA}" type="presParOf" srcId="{8C5FFD56-DD04-4C65-B6B3-C0E47CB9C819}" destId="{3B1E9CF0-B807-4A20-910E-47B18F3847AC}" srcOrd="0" destOrd="0" presId="urn:microsoft.com/office/officeart/2005/8/layout/hList7"/>
    <dgm:cxn modelId="{3D95A7B9-398E-4845-82EB-2E30ACF513DE}" type="presParOf" srcId="{3B1E9CF0-B807-4A20-910E-47B18F3847AC}" destId="{300E8899-FA0E-4FE6-BAC4-F92F946F30A8}" srcOrd="0" destOrd="0" presId="urn:microsoft.com/office/officeart/2005/8/layout/hList7"/>
    <dgm:cxn modelId="{13DA8509-B861-4B47-A4E4-1704F5129281}" type="presParOf" srcId="{3B1E9CF0-B807-4A20-910E-47B18F3847AC}" destId="{B40419E0-79DF-48B0-A61A-6CC05BC31B80}" srcOrd="1" destOrd="0" presId="urn:microsoft.com/office/officeart/2005/8/layout/hList7"/>
    <dgm:cxn modelId="{5EA07123-4613-451B-843D-0A546976C86D}" type="presParOf" srcId="{3B1E9CF0-B807-4A20-910E-47B18F3847AC}" destId="{C0E951B0-7CE9-4391-960A-2161854D6682}" srcOrd="2" destOrd="0" presId="urn:microsoft.com/office/officeart/2005/8/layout/hList7"/>
    <dgm:cxn modelId="{04015E35-7C45-4D1B-8516-A80DD48EA335}" type="presParOf" srcId="{3B1E9CF0-B807-4A20-910E-47B18F3847AC}" destId="{D1A462D7-89B6-4332-A8FE-66A6863A85D6}" srcOrd="3" destOrd="0" presId="urn:microsoft.com/office/officeart/2005/8/layout/hList7"/>
    <dgm:cxn modelId="{F0181611-EF8C-4D17-BE6F-1C0B83B77995}" type="presParOf" srcId="{8C5FFD56-DD04-4C65-B6B3-C0E47CB9C819}" destId="{226C5AEC-67F8-4AE6-B227-FA93EEF1F4CE}" srcOrd="1" destOrd="0" presId="urn:microsoft.com/office/officeart/2005/8/layout/hList7"/>
    <dgm:cxn modelId="{4F08ED6D-F869-4B1C-B6C0-0F9E0FF3C868}" type="presParOf" srcId="{8C5FFD56-DD04-4C65-B6B3-C0E47CB9C819}" destId="{3A3DA671-0F5B-4556-B7B7-C1C4DDE1F0AC}" srcOrd="2" destOrd="0" presId="urn:microsoft.com/office/officeart/2005/8/layout/hList7"/>
    <dgm:cxn modelId="{77B1A6B6-FB75-468F-BF91-77FF48654760}" type="presParOf" srcId="{3A3DA671-0F5B-4556-B7B7-C1C4DDE1F0AC}" destId="{169D5BE3-041F-42E6-A27D-F9337AF7EA73}" srcOrd="0" destOrd="0" presId="urn:microsoft.com/office/officeart/2005/8/layout/hList7"/>
    <dgm:cxn modelId="{8B4F6BF2-5CB5-4C0F-A261-9C974F6C5DBD}" type="presParOf" srcId="{3A3DA671-0F5B-4556-B7B7-C1C4DDE1F0AC}" destId="{2E73E1E4-1896-47A5-AD95-7675BB830248}" srcOrd="1" destOrd="0" presId="urn:microsoft.com/office/officeart/2005/8/layout/hList7"/>
    <dgm:cxn modelId="{6A443847-B68B-4894-8A2B-14ED77555F19}" type="presParOf" srcId="{3A3DA671-0F5B-4556-B7B7-C1C4DDE1F0AC}" destId="{CFB26471-00BA-4C28-9445-D1EA504D7FFA}" srcOrd="2" destOrd="0" presId="urn:microsoft.com/office/officeart/2005/8/layout/hList7"/>
    <dgm:cxn modelId="{A5634337-B0A0-48B4-9231-0A1C67F11108}" type="presParOf" srcId="{3A3DA671-0F5B-4556-B7B7-C1C4DDE1F0AC}" destId="{E77EC55C-8583-45A3-B77D-83C74021DAB7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F61D71-A404-4879-BB20-F96B75B527D6}" type="doc">
      <dgm:prSet loTypeId="urn:microsoft.com/office/officeart/2008/layout/AscendingPictureAccentProcess" loCatId="process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DE5557F-0939-48A4-BAF0-AB7D0E44658A}">
      <dgm:prSet phldrT="[Texto]" custT="1"/>
      <dgm:spPr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</a:gradFill>
        <a:scene3d>
          <a:camera prst="orthographicFront"/>
          <a:lightRig rig="flat" dir="t"/>
        </a:scene3d>
        <a:sp3d prstMaterial="plastic"/>
      </dgm:spPr>
      <dgm:t>
        <a:bodyPr/>
        <a:lstStyle/>
        <a:p>
          <a:r>
            <a:rPr lang="es-AR" sz="1400" b="1" dirty="0" smtClean="0"/>
            <a:t>Matías DONNET</a:t>
          </a:r>
          <a:endParaRPr lang="es-AR" sz="1400" b="1" dirty="0"/>
        </a:p>
      </dgm:t>
    </dgm:pt>
    <dgm:pt modelId="{BDB8F82C-5180-4BA4-AE44-5AC12C6BC750}" type="parTrans" cxnId="{4FD3CD87-D953-458F-903E-556F8C529701}">
      <dgm:prSet/>
      <dgm:spPr/>
      <dgm:t>
        <a:bodyPr/>
        <a:lstStyle/>
        <a:p>
          <a:endParaRPr lang="es-AR"/>
        </a:p>
      </dgm:t>
    </dgm:pt>
    <dgm:pt modelId="{73DAA930-8616-408D-AB7E-847D22550AF2}" type="sibTrans" cxnId="{4FD3CD87-D953-458F-903E-556F8C529701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scene3d>
          <a:camera prst="orthographicFront"/>
          <a:lightRig rig="flat" dir="t"/>
        </a:scene3d>
        <a:sp3d z="127000" prstMaterial="plastic">
          <a:bevelT/>
        </a:sp3d>
      </dgm:spPr>
      <dgm:t>
        <a:bodyPr/>
        <a:lstStyle/>
        <a:p>
          <a:endParaRPr lang="es-AR"/>
        </a:p>
      </dgm:t>
    </dgm:pt>
    <dgm:pt modelId="{79502A82-7F8A-4B33-A88C-9233CBE56B7C}">
      <dgm:prSet custT="1"/>
      <dgm:spPr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</a:gradFill>
        <a:scene3d>
          <a:camera prst="orthographicFront"/>
          <a:lightRig rig="flat" dir="t"/>
        </a:scene3d>
        <a:sp3d prstMaterial="plastic"/>
      </dgm:spPr>
      <dgm:t>
        <a:bodyPr/>
        <a:lstStyle/>
        <a:p>
          <a:r>
            <a:rPr lang="es-AR" sz="1400" b="1" dirty="0" smtClean="0"/>
            <a:t>Denise GIUSTO</a:t>
          </a:r>
        </a:p>
      </dgm:t>
    </dgm:pt>
    <dgm:pt modelId="{685E4EAE-6D52-4C41-B566-0D0CD67A6045}" type="parTrans" cxnId="{7E72B500-0D88-4F77-8327-F1A0B3AA2D7A}">
      <dgm:prSet/>
      <dgm:spPr/>
      <dgm:t>
        <a:bodyPr/>
        <a:lstStyle/>
        <a:p>
          <a:endParaRPr lang="es-AR"/>
        </a:p>
      </dgm:t>
    </dgm:pt>
    <dgm:pt modelId="{3F20E4BD-D0E2-44AE-9D77-62FE0FA34B91}" type="sibTrans" cxnId="{7E72B500-0D88-4F77-8327-F1A0B3AA2D7A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scene3d>
          <a:camera prst="orthographicFront"/>
          <a:lightRig rig="flat" dir="t"/>
        </a:scene3d>
        <a:sp3d z="127000" prstMaterial="plastic">
          <a:bevelT/>
        </a:sp3d>
      </dgm:spPr>
      <dgm:t>
        <a:bodyPr/>
        <a:lstStyle/>
        <a:p>
          <a:endParaRPr lang="es-AR"/>
        </a:p>
      </dgm:t>
    </dgm:pt>
    <dgm:pt modelId="{73DBE48C-F2AE-4B24-9957-3DE75B661FE0}">
      <dgm:prSet custT="1"/>
      <dgm:spPr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</a:gradFill>
        <a:scene3d>
          <a:camera prst="orthographicFront"/>
          <a:lightRig rig="flat" dir="t"/>
        </a:scene3d>
        <a:sp3d prstMaterial="plastic"/>
      </dgm:spPr>
      <dgm:t>
        <a:bodyPr/>
        <a:lstStyle/>
        <a:p>
          <a:r>
            <a:rPr lang="es-AR" sz="1400" b="1" dirty="0" smtClean="0"/>
            <a:t>Gastón NOVES</a:t>
          </a:r>
          <a:endParaRPr lang="es-AR" sz="1400" b="1" dirty="0"/>
        </a:p>
      </dgm:t>
    </dgm:pt>
    <dgm:pt modelId="{01594BC8-6320-4BCB-A784-3BF3EE6A5AF9}" type="parTrans" cxnId="{F4DC1B74-7209-47A0-9775-4D8353D385D4}">
      <dgm:prSet/>
      <dgm:spPr/>
      <dgm:t>
        <a:bodyPr/>
        <a:lstStyle/>
        <a:p>
          <a:endParaRPr lang="es-AR"/>
        </a:p>
      </dgm:t>
    </dgm:pt>
    <dgm:pt modelId="{9AAE7680-FB23-492F-BEF0-C2DEFC80862E}" type="sibTrans" cxnId="{F4DC1B74-7209-47A0-9775-4D8353D385D4}">
      <dgm:prSet/>
      <dgm:spPr>
        <a:gradFill rotWithShape="0">
          <a:gsLst>
            <a:gs pos="0">
              <a:schemeClr val="bg1"/>
            </a:gs>
            <a:gs pos="0">
              <a:schemeClr val="bg1"/>
            </a:gs>
            <a:gs pos="30000">
              <a:schemeClr val="bg1">
                <a:lumMod val="75000"/>
              </a:schemeClr>
            </a:gs>
            <a:gs pos="75000">
              <a:schemeClr val="bg1">
                <a:lumMod val="65000"/>
              </a:schemeClr>
            </a:gs>
            <a:gs pos="100000">
              <a:schemeClr val="accent6">
                <a:lumMod val="75000"/>
              </a:schemeClr>
            </a:gs>
          </a:gsLst>
        </a:gradFill>
        <a:scene3d>
          <a:camera prst="orthographicFront"/>
          <a:lightRig rig="flat" dir="t"/>
        </a:scene3d>
        <a:sp3d z="127000" prstMaterial="plastic">
          <a:bevelT/>
        </a:sp3d>
      </dgm:spPr>
      <dgm:t>
        <a:bodyPr/>
        <a:lstStyle/>
        <a:p>
          <a:endParaRPr lang="es-AR"/>
        </a:p>
      </dgm:t>
    </dgm:pt>
    <dgm:pt modelId="{9DB3202F-2C72-46E4-A2AA-5FD9F4A6C26A}">
      <dgm:prSet custT="1"/>
      <dgm:spPr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</a:gradFill>
        <a:scene3d>
          <a:camera prst="orthographicFront"/>
          <a:lightRig rig="flat" dir="t"/>
        </a:scene3d>
        <a:sp3d prstMaterial="plastic"/>
      </dgm:spPr>
      <dgm:t>
        <a:bodyPr/>
        <a:lstStyle/>
        <a:p>
          <a:r>
            <a:rPr lang="es-AR" sz="1400" b="1" dirty="0" smtClean="0"/>
            <a:t>Lucas CUNIBERTTI</a:t>
          </a:r>
          <a:endParaRPr lang="es-AR" sz="1400" b="1" dirty="0"/>
        </a:p>
      </dgm:t>
    </dgm:pt>
    <dgm:pt modelId="{5F6EFD88-7714-4DA7-AD64-AB91FD28BDFD}" type="parTrans" cxnId="{2C0E0805-9966-444D-8D6E-F4067DD55EB0}">
      <dgm:prSet/>
      <dgm:spPr/>
      <dgm:t>
        <a:bodyPr/>
        <a:lstStyle/>
        <a:p>
          <a:endParaRPr lang="es-AR"/>
        </a:p>
      </dgm:t>
    </dgm:pt>
    <dgm:pt modelId="{D29218FB-E1C5-4F62-8909-66FE344063BE}" type="sibTrans" cxnId="{2C0E0805-9966-444D-8D6E-F4067DD55EB0}">
      <dgm:prSet/>
      <dgm:spPr>
        <a:gradFill rotWithShape="0">
          <a:gsLst>
            <a:gs pos="0">
              <a:schemeClr val="bg1"/>
            </a:gs>
            <a:gs pos="0">
              <a:schemeClr val="bg1"/>
            </a:gs>
            <a:gs pos="30000">
              <a:schemeClr val="bg1">
                <a:lumMod val="75000"/>
              </a:schemeClr>
            </a:gs>
            <a:gs pos="75000">
              <a:schemeClr val="bg1">
                <a:lumMod val="65000"/>
              </a:schemeClr>
            </a:gs>
            <a:gs pos="100000">
              <a:schemeClr val="accent6">
                <a:lumMod val="75000"/>
              </a:schemeClr>
            </a:gs>
          </a:gsLst>
        </a:gradFill>
        <a:scene3d>
          <a:camera prst="orthographicFront"/>
          <a:lightRig rig="flat" dir="t"/>
        </a:scene3d>
        <a:sp3d z="127000" prstMaterial="plastic">
          <a:bevelT/>
        </a:sp3d>
      </dgm:spPr>
      <dgm:t>
        <a:bodyPr/>
        <a:lstStyle/>
        <a:p>
          <a:endParaRPr lang="es-AR"/>
        </a:p>
      </dgm:t>
    </dgm:pt>
    <dgm:pt modelId="{AAD4A84D-C3D4-4FBC-B16A-E9A8B902D375}">
      <dgm:prSet phldrT="[Texto]" custT="1"/>
      <dgm:spPr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</a:gradFill>
        <a:scene3d>
          <a:camera prst="orthographicFront"/>
          <a:lightRig rig="flat" dir="t"/>
        </a:scene3d>
        <a:sp3d prstMaterial="plastic"/>
      </dgm:spPr>
      <dgm:t>
        <a:bodyPr/>
        <a:lstStyle/>
        <a:p>
          <a:r>
            <a:rPr lang="es-AR" sz="1400" b="1" dirty="0" smtClean="0"/>
            <a:t>José RUIZ LOPEZ</a:t>
          </a:r>
          <a:endParaRPr lang="es-AR" sz="1400" b="1" dirty="0"/>
        </a:p>
      </dgm:t>
    </dgm:pt>
    <dgm:pt modelId="{CBA874A4-B5E4-41F3-8A7C-40E7CA578F2C}" type="parTrans" cxnId="{14A63951-C098-4FCE-A152-001A3C62EC81}">
      <dgm:prSet/>
      <dgm:spPr/>
      <dgm:t>
        <a:bodyPr/>
        <a:lstStyle/>
        <a:p>
          <a:endParaRPr lang="es-AR"/>
        </a:p>
      </dgm:t>
    </dgm:pt>
    <dgm:pt modelId="{F519475F-97F2-42B0-AE2A-F8A2E879D139}" type="sibTrans" cxnId="{14A63951-C098-4FCE-A152-001A3C62EC81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scene3d>
          <a:camera prst="orthographicFront"/>
          <a:lightRig rig="flat" dir="t"/>
        </a:scene3d>
        <a:sp3d z="127000" prstMaterial="plastic">
          <a:bevelT/>
        </a:sp3d>
      </dgm:spPr>
      <dgm:t>
        <a:bodyPr/>
        <a:lstStyle/>
        <a:p>
          <a:endParaRPr lang="es-AR"/>
        </a:p>
      </dgm:t>
    </dgm:pt>
    <dgm:pt modelId="{74F01EEF-CF6C-4337-A94C-07CC77D4B425}">
      <dgm:prSet custT="1"/>
      <dgm:spPr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</a:gradFill>
        <a:scene3d>
          <a:camera prst="orthographicFront"/>
          <a:lightRig rig="flat" dir="t"/>
        </a:scene3d>
        <a:sp3d prstMaterial="plastic"/>
      </dgm:spPr>
      <dgm:t>
        <a:bodyPr/>
        <a:lstStyle/>
        <a:p>
          <a:r>
            <a:rPr lang="es-AR" sz="1400" b="1" dirty="0" smtClean="0"/>
            <a:t>Matías DONNET</a:t>
          </a:r>
          <a:br>
            <a:rPr lang="es-AR" sz="1400" b="1" dirty="0" smtClean="0"/>
          </a:br>
          <a:endParaRPr lang="es-AR" sz="1400" b="1" dirty="0"/>
        </a:p>
      </dgm:t>
    </dgm:pt>
    <dgm:pt modelId="{5CC01EC8-C6AF-476E-BAF2-1EBBA1CCE210}" type="sibTrans" cxnId="{8E8A2DF9-044A-4D86-9130-DCF8C306A95C}">
      <dgm:prSet/>
      <dgm:spPr>
        <a:gradFill rotWithShape="0">
          <a:gsLst>
            <a:gs pos="0">
              <a:schemeClr val="bg1"/>
            </a:gs>
            <a:gs pos="0">
              <a:schemeClr val="bg1"/>
            </a:gs>
            <a:gs pos="30000">
              <a:schemeClr val="bg1">
                <a:lumMod val="75000"/>
              </a:schemeClr>
            </a:gs>
            <a:gs pos="75000">
              <a:schemeClr val="bg1">
                <a:lumMod val="65000"/>
              </a:schemeClr>
            </a:gs>
            <a:gs pos="100000">
              <a:schemeClr val="accent6">
                <a:lumMod val="75000"/>
              </a:schemeClr>
            </a:gs>
          </a:gsLst>
        </a:gradFill>
        <a:scene3d>
          <a:camera prst="orthographicFront"/>
          <a:lightRig rig="flat" dir="t"/>
        </a:scene3d>
        <a:sp3d z="127000" prstMaterial="plastic">
          <a:bevelT/>
        </a:sp3d>
      </dgm:spPr>
      <dgm:t>
        <a:bodyPr/>
        <a:lstStyle/>
        <a:p>
          <a:endParaRPr lang="es-AR"/>
        </a:p>
      </dgm:t>
    </dgm:pt>
    <dgm:pt modelId="{B6150F0A-52A3-42C6-B1A3-EF3C1E1E1C70}" type="parTrans" cxnId="{8E8A2DF9-044A-4D86-9130-DCF8C306A95C}">
      <dgm:prSet/>
      <dgm:spPr/>
      <dgm:t>
        <a:bodyPr/>
        <a:lstStyle/>
        <a:p>
          <a:endParaRPr lang="es-AR"/>
        </a:p>
      </dgm:t>
    </dgm:pt>
    <dgm:pt modelId="{972BA7C1-096D-4A62-8D40-B2B7111C9892}" type="pres">
      <dgm:prSet presAssocID="{81F61D71-A404-4879-BB20-F96B75B527D6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s-AR"/>
        </a:p>
      </dgm:t>
    </dgm:pt>
    <dgm:pt modelId="{15F43CAF-7F56-4E3D-9631-1845B1C7C614}" type="pres">
      <dgm:prSet presAssocID="{81F61D71-A404-4879-BB20-F96B75B527D6}" presName="dot1" presStyleLbl="alignNode1" presStyleIdx="0" presStyleCnt="17"/>
      <dgm:spPr/>
    </dgm:pt>
    <dgm:pt modelId="{F8FAEDF1-8813-42BF-B633-4E882728BFFF}" type="pres">
      <dgm:prSet presAssocID="{81F61D71-A404-4879-BB20-F96B75B527D6}" presName="dot2" presStyleLbl="alignNode1" presStyleIdx="1" presStyleCnt="17"/>
      <dgm:spPr/>
    </dgm:pt>
    <dgm:pt modelId="{AF9E4B35-34A1-4FBB-B5D4-208F2492F058}" type="pres">
      <dgm:prSet presAssocID="{81F61D71-A404-4879-BB20-F96B75B527D6}" presName="dot3" presStyleLbl="alignNode1" presStyleIdx="2" presStyleCnt="17"/>
      <dgm:spPr/>
    </dgm:pt>
    <dgm:pt modelId="{10412DE7-40D1-42FF-B598-11A22A2611AB}" type="pres">
      <dgm:prSet presAssocID="{81F61D71-A404-4879-BB20-F96B75B527D6}" presName="dot4" presStyleLbl="alignNode1" presStyleIdx="3" presStyleCnt="17"/>
      <dgm:spPr/>
    </dgm:pt>
    <dgm:pt modelId="{A337F61C-572C-4E9E-A1FA-327592EBD88D}" type="pres">
      <dgm:prSet presAssocID="{81F61D71-A404-4879-BB20-F96B75B527D6}" presName="dot5" presStyleLbl="alignNode1" presStyleIdx="4" presStyleCnt="17"/>
      <dgm:spPr/>
    </dgm:pt>
    <dgm:pt modelId="{721A43A9-2FEC-4E2F-B60F-F8C60A46192C}" type="pres">
      <dgm:prSet presAssocID="{81F61D71-A404-4879-BB20-F96B75B527D6}" presName="dot6" presStyleLbl="alignNode1" presStyleIdx="5" presStyleCnt="17"/>
      <dgm:spPr/>
    </dgm:pt>
    <dgm:pt modelId="{F5E4DFD6-5089-4A6B-B3D7-488D9A423EFA}" type="pres">
      <dgm:prSet presAssocID="{81F61D71-A404-4879-BB20-F96B75B527D6}" presName="dot7" presStyleLbl="alignNode1" presStyleIdx="6" presStyleCnt="17"/>
      <dgm:spPr/>
    </dgm:pt>
    <dgm:pt modelId="{649C36D6-8F44-49E7-B555-33B65CD36095}" type="pres">
      <dgm:prSet presAssocID="{81F61D71-A404-4879-BB20-F96B75B527D6}" presName="dot8" presStyleLbl="alignNode1" presStyleIdx="7" presStyleCnt="17"/>
      <dgm:spPr/>
    </dgm:pt>
    <dgm:pt modelId="{75523DEC-C098-4117-A693-96F87D9EA73D}" type="pres">
      <dgm:prSet presAssocID="{81F61D71-A404-4879-BB20-F96B75B527D6}" presName="dot9" presStyleLbl="alignNode1" presStyleIdx="8" presStyleCnt="17"/>
      <dgm:spPr/>
    </dgm:pt>
    <dgm:pt modelId="{1D018287-2606-465B-BE35-00856F34E7DC}" type="pres">
      <dgm:prSet presAssocID="{81F61D71-A404-4879-BB20-F96B75B527D6}" presName="dot10" presStyleLbl="alignNode1" presStyleIdx="9" presStyleCnt="17"/>
      <dgm:spPr/>
    </dgm:pt>
    <dgm:pt modelId="{5F5F57A2-BE69-45E2-A655-ABE49F2B813A}" type="pres">
      <dgm:prSet presAssocID="{81F61D71-A404-4879-BB20-F96B75B527D6}" presName="dotArrow1" presStyleLbl="alignNode1" presStyleIdx="10" presStyleCnt="17"/>
      <dgm:spPr>
        <a:noFill/>
        <a:ln>
          <a:noFill/>
        </a:ln>
      </dgm:spPr>
    </dgm:pt>
    <dgm:pt modelId="{FE7D28C3-C30B-42DE-958F-07DEF73B6F10}" type="pres">
      <dgm:prSet presAssocID="{81F61D71-A404-4879-BB20-F96B75B527D6}" presName="dotArrow2" presStyleLbl="alignNode1" presStyleIdx="11" presStyleCnt="17"/>
      <dgm:spPr>
        <a:noFill/>
        <a:ln>
          <a:noFill/>
        </a:ln>
      </dgm:spPr>
    </dgm:pt>
    <dgm:pt modelId="{2986DE24-837C-4025-8206-C5A121EDCD4C}" type="pres">
      <dgm:prSet presAssocID="{81F61D71-A404-4879-BB20-F96B75B527D6}" presName="dotArrow3" presStyleLbl="alignNode1" presStyleIdx="12" presStyleCnt="17"/>
      <dgm:spPr>
        <a:noFill/>
        <a:ln>
          <a:noFill/>
        </a:ln>
      </dgm:spPr>
    </dgm:pt>
    <dgm:pt modelId="{F114F416-21A3-4D5D-BC93-38C6EBDBD1C0}" type="pres">
      <dgm:prSet presAssocID="{81F61D71-A404-4879-BB20-F96B75B527D6}" presName="dotArrow4" presStyleLbl="alignNode1" presStyleIdx="13" presStyleCnt="17"/>
      <dgm:spPr>
        <a:noFill/>
        <a:ln>
          <a:noFill/>
        </a:ln>
      </dgm:spPr>
    </dgm:pt>
    <dgm:pt modelId="{23E31418-38EC-4D76-8C82-47A73D0356E8}" type="pres">
      <dgm:prSet presAssocID="{81F61D71-A404-4879-BB20-F96B75B527D6}" presName="dotArrow5" presStyleLbl="alignNode1" presStyleIdx="14" presStyleCnt="17"/>
      <dgm:spPr>
        <a:noFill/>
        <a:ln>
          <a:noFill/>
        </a:ln>
      </dgm:spPr>
    </dgm:pt>
    <dgm:pt modelId="{5AF7B282-947A-4588-B09F-F96DEC66D546}" type="pres">
      <dgm:prSet presAssocID="{81F61D71-A404-4879-BB20-F96B75B527D6}" presName="dotArrow6" presStyleLbl="alignNode1" presStyleIdx="15" presStyleCnt="17"/>
      <dgm:spPr>
        <a:noFill/>
        <a:ln>
          <a:noFill/>
        </a:ln>
      </dgm:spPr>
    </dgm:pt>
    <dgm:pt modelId="{7468C839-375C-4023-B40D-C1D9450A95CE}" type="pres">
      <dgm:prSet presAssocID="{81F61D71-A404-4879-BB20-F96B75B527D6}" presName="dotArrow7" presStyleLbl="alignNode1" presStyleIdx="16" presStyleCnt="17"/>
      <dgm:spPr>
        <a:noFill/>
        <a:ln>
          <a:noFill/>
        </a:ln>
      </dgm:spPr>
    </dgm:pt>
    <dgm:pt modelId="{12EF0027-BB7F-49E5-A465-36D796200ED2}" type="pres">
      <dgm:prSet presAssocID="{ADE5557F-0939-48A4-BAF0-AB7D0E44658A}" presName="parTx1" presStyleLbl="node1" presStyleIdx="0" presStyleCnt="6" custScaleY="113110"/>
      <dgm:spPr/>
      <dgm:t>
        <a:bodyPr/>
        <a:lstStyle/>
        <a:p>
          <a:endParaRPr lang="es-AR"/>
        </a:p>
      </dgm:t>
    </dgm:pt>
    <dgm:pt modelId="{24CCE181-A6E6-4C51-BC3D-AD078CAABA4D}" type="pres">
      <dgm:prSet presAssocID="{73DAA930-8616-408D-AB7E-847D22550AF2}" presName="picture1" presStyleCnt="0"/>
      <dgm:spPr/>
    </dgm:pt>
    <dgm:pt modelId="{05C58636-4AF9-40D9-9FCC-A9185CC3CA4B}" type="pres">
      <dgm:prSet presAssocID="{73DAA930-8616-408D-AB7E-847D22550AF2}" presName="imageRepeatNode" presStyleLbl="fgImgPlace1" presStyleIdx="0" presStyleCnt="6"/>
      <dgm:spPr/>
      <dgm:t>
        <a:bodyPr/>
        <a:lstStyle/>
        <a:p>
          <a:endParaRPr lang="es-AR"/>
        </a:p>
      </dgm:t>
    </dgm:pt>
    <dgm:pt modelId="{A1597557-510C-451A-BFB1-55386C2A1C89}" type="pres">
      <dgm:prSet presAssocID="{AAD4A84D-C3D4-4FBC-B16A-E9A8B902D375}" presName="parTx2" presStyleLbl="node1" presStyleIdx="1" presStyleCnt="6" custScaleY="105028"/>
      <dgm:spPr/>
      <dgm:t>
        <a:bodyPr/>
        <a:lstStyle/>
        <a:p>
          <a:endParaRPr lang="es-AR"/>
        </a:p>
      </dgm:t>
    </dgm:pt>
    <dgm:pt modelId="{5D1A0B84-43EF-4808-A609-60A42EFD6B98}" type="pres">
      <dgm:prSet presAssocID="{F519475F-97F2-42B0-AE2A-F8A2E879D139}" presName="picture2" presStyleCnt="0"/>
      <dgm:spPr/>
    </dgm:pt>
    <dgm:pt modelId="{4D3FA625-DB66-430F-9244-CF692A9B3F01}" type="pres">
      <dgm:prSet presAssocID="{F519475F-97F2-42B0-AE2A-F8A2E879D139}" presName="imageRepeatNode" presStyleLbl="fgImgPlace1" presStyleIdx="1" presStyleCnt="6"/>
      <dgm:spPr/>
      <dgm:t>
        <a:bodyPr/>
        <a:lstStyle/>
        <a:p>
          <a:endParaRPr lang="es-AR"/>
        </a:p>
      </dgm:t>
    </dgm:pt>
    <dgm:pt modelId="{8D906C80-04C7-4B35-95C6-6D7D1DD4C6FA}" type="pres">
      <dgm:prSet presAssocID="{79502A82-7F8A-4B33-A88C-9233CBE56B7C}" presName="parTx3" presStyleLbl="node1" presStyleIdx="2" presStyleCnt="6" custScaleY="119094"/>
      <dgm:spPr/>
      <dgm:t>
        <a:bodyPr/>
        <a:lstStyle/>
        <a:p>
          <a:endParaRPr lang="es-AR"/>
        </a:p>
      </dgm:t>
    </dgm:pt>
    <dgm:pt modelId="{22B1D776-D0E7-4F22-A37C-338626BEC6DF}" type="pres">
      <dgm:prSet presAssocID="{3F20E4BD-D0E2-44AE-9D77-62FE0FA34B91}" presName="picture3" presStyleCnt="0"/>
      <dgm:spPr/>
    </dgm:pt>
    <dgm:pt modelId="{50ECDFB1-0ECB-4837-A47A-3E0935B0EBF1}" type="pres">
      <dgm:prSet presAssocID="{3F20E4BD-D0E2-44AE-9D77-62FE0FA34B91}" presName="imageRepeatNode" presStyleLbl="fgImgPlace1" presStyleIdx="2" presStyleCnt="6"/>
      <dgm:spPr/>
      <dgm:t>
        <a:bodyPr/>
        <a:lstStyle/>
        <a:p>
          <a:endParaRPr lang="es-AR"/>
        </a:p>
      </dgm:t>
    </dgm:pt>
    <dgm:pt modelId="{1B85A6B4-9993-4953-9495-98CBC2FA30CB}" type="pres">
      <dgm:prSet presAssocID="{73DBE48C-F2AE-4B24-9957-3DE75B661FE0}" presName="parTx4" presStyleLbl="node1" presStyleIdx="3" presStyleCnt="6" custScaleY="134993"/>
      <dgm:spPr/>
      <dgm:t>
        <a:bodyPr/>
        <a:lstStyle/>
        <a:p>
          <a:endParaRPr lang="es-AR"/>
        </a:p>
      </dgm:t>
    </dgm:pt>
    <dgm:pt modelId="{8A17D1B9-17B7-468B-AA24-24B8833CCF81}" type="pres">
      <dgm:prSet presAssocID="{9AAE7680-FB23-492F-BEF0-C2DEFC80862E}" presName="picture4" presStyleCnt="0"/>
      <dgm:spPr/>
    </dgm:pt>
    <dgm:pt modelId="{80FEA869-B2C4-4763-9293-EE6921DDFB35}" type="pres">
      <dgm:prSet presAssocID="{9AAE7680-FB23-492F-BEF0-C2DEFC80862E}" presName="imageRepeatNode" presStyleLbl="fgImgPlace1" presStyleIdx="3" presStyleCnt="6"/>
      <dgm:spPr/>
      <dgm:t>
        <a:bodyPr/>
        <a:lstStyle/>
        <a:p>
          <a:endParaRPr lang="es-AR"/>
        </a:p>
      </dgm:t>
    </dgm:pt>
    <dgm:pt modelId="{2E336D59-D8AF-4601-82F9-F797838C93A4}" type="pres">
      <dgm:prSet presAssocID="{9DB3202F-2C72-46E4-A2AA-5FD9F4A6C26A}" presName="parTx5" presStyleLbl="node1" presStyleIdx="4" presStyleCnt="6" custScaleY="124550"/>
      <dgm:spPr/>
      <dgm:t>
        <a:bodyPr/>
        <a:lstStyle/>
        <a:p>
          <a:endParaRPr lang="es-AR"/>
        </a:p>
      </dgm:t>
    </dgm:pt>
    <dgm:pt modelId="{CDD8C90A-3E61-450B-A2A9-02B057BC9EA7}" type="pres">
      <dgm:prSet presAssocID="{D29218FB-E1C5-4F62-8909-66FE344063BE}" presName="picture5" presStyleCnt="0"/>
      <dgm:spPr/>
    </dgm:pt>
    <dgm:pt modelId="{66942112-900C-47DB-B2CC-CFB67AF27BC9}" type="pres">
      <dgm:prSet presAssocID="{D29218FB-E1C5-4F62-8909-66FE344063BE}" presName="imageRepeatNode" presStyleLbl="fgImgPlace1" presStyleIdx="4" presStyleCnt="6"/>
      <dgm:spPr/>
      <dgm:t>
        <a:bodyPr/>
        <a:lstStyle/>
        <a:p>
          <a:endParaRPr lang="es-AR"/>
        </a:p>
      </dgm:t>
    </dgm:pt>
    <dgm:pt modelId="{88E0CD37-529C-419E-9E58-AF00F9BFB7C9}" type="pres">
      <dgm:prSet presAssocID="{74F01EEF-CF6C-4337-A94C-07CC77D4B425}" presName="parTx6" presStyleLbl="node1" presStyleIdx="5" presStyleCnt="6" custScaleY="118466"/>
      <dgm:spPr/>
      <dgm:t>
        <a:bodyPr/>
        <a:lstStyle/>
        <a:p>
          <a:endParaRPr lang="es-AR"/>
        </a:p>
      </dgm:t>
    </dgm:pt>
    <dgm:pt modelId="{8B9079B8-C48D-4742-B93E-33F618EAD964}" type="pres">
      <dgm:prSet presAssocID="{5CC01EC8-C6AF-476E-BAF2-1EBBA1CCE210}" presName="picture6" presStyleCnt="0"/>
      <dgm:spPr/>
    </dgm:pt>
    <dgm:pt modelId="{6E760D40-2E59-408A-9A0A-60009C86ED84}" type="pres">
      <dgm:prSet presAssocID="{5CC01EC8-C6AF-476E-BAF2-1EBBA1CCE210}" presName="imageRepeatNode" presStyleLbl="fgImgPlace1" presStyleIdx="5" presStyleCnt="6"/>
      <dgm:spPr/>
      <dgm:t>
        <a:bodyPr/>
        <a:lstStyle/>
        <a:p>
          <a:endParaRPr lang="es-AR"/>
        </a:p>
      </dgm:t>
    </dgm:pt>
  </dgm:ptLst>
  <dgm:cxnLst>
    <dgm:cxn modelId="{14A63951-C098-4FCE-A152-001A3C62EC81}" srcId="{81F61D71-A404-4879-BB20-F96B75B527D6}" destId="{AAD4A84D-C3D4-4FBC-B16A-E9A8B902D375}" srcOrd="1" destOrd="0" parTransId="{CBA874A4-B5E4-41F3-8A7C-40E7CA578F2C}" sibTransId="{F519475F-97F2-42B0-AE2A-F8A2E879D139}"/>
    <dgm:cxn modelId="{E0ECDBBB-08C3-4099-B607-29AF26CDE27E}" type="presOf" srcId="{79502A82-7F8A-4B33-A88C-9233CBE56B7C}" destId="{8D906C80-04C7-4B35-95C6-6D7D1DD4C6FA}" srcOrd="0" destOrd="0" presId="urn:microsoft.com/office/officeart/2008/layout/AscendingPictureAccentProcess"/>
    <dgm:cxn modelId="{61361A91-2C89-402F-A880-B8D9C128AD45}" type="presOf" srcId="{5CC01EC8-C6AF-476E-BAF2-1EBBA1CCE210}" destId="{6E760D40-2E59-408A-9A0A-60009C86ED84}" srcOrd="0" destOrd="0" presId="urn:microsoft.com/office/officeart/2008/layout/AscendingPictureAccentProcess"/>
    <dgm:cxn modelId="{DAC526CF-ED5A-4AD2-934A-67760F9DB0EF}" type="presOf" srcId="{81F61D71-A404-4879-BB20-F96B75B527D6}" destId="{972BA7C1-096D-4A62-8D40-B2B7111C9892}" srcOrd="0" destOrd="0" presId="urn:microsoft.com/office/officeart/2008/layout/AscendingPictureAccentProcess"/>
    <dgm:cxn modelId="{7E72B500-0D88-4F77-8327-F1A0B3AA2D7A}" srcId="{81F61D71-A404-4879-BB20-F96B75B527D6}" destId="{79502A82-7F8A-4B33-A88C-9233CBE56B7C}" srcOrd="2" destOrd="0" parTransId="{685E4EAE-6D52-4C41-B566-0D0CD67A6045}" sibTransId="{3F20E4BD-D0E2-44AE-9D77-62FE0FA34B91}"/>
    <dgm:cxn modelId="{E8B94D1F-23A0-45D9-AE0C-F7099D596324}" type="presOf" srcId="{3F20E4BD-D0E2-44AE-9D77-62FE0FA34B91}" destId="{50ECDFB1-0ECB-4837-A47A-3E0935B0EBF1}" srcOrd="0" destOrd="0" presId="urn:microsoft.com/office/officeart/2008/layout/AscendingPictureAccentProcess"/>
    <dgm:cxn modelId="{F9301A58-94A2-4D42-A139-536E16695F0A}" type="presOf" srcId="{73DAA930-8616-408D-AB7E-847D22550AF2}" destId="{05C58636-4AF9-40D9-9FCC-A9185CC3CA4B}" srcOrd="0" destOrd="0" presId="urn:microsoft.com/office/officeart/2008/layout/AscendingPictureAccentProcess"/>
    <dgm:cxn modelId="{2C0E0805-9966-444D-8D6E-F4067DD55EB0}" srcId="{81F61D71-A404-4879-BB20-F96B75B527D6}" destId="{9DB3202F-2C72-46E4-A2AA-5FD9F4A6C26A}" srcOrd="4" destOrd="0" parTransId="{5F6EFD88-7714-4DA7-AD64-AB91FD28BDFD}" sibTransId="{D29218FB-E1C5-4F62-8909-66FE344063BE}"/>
    <dgm:cxn modelId="{4FD3CD87-D953-458F-903E-556F8C529701}" srcId="{81F61D71-A404-4879-BB20-F96B75B527D6}" destId="{ADE5557F-0939-48A4-BAF0-AB7D0E44658A}" srcOrd="0" destOrd="0" parTransId="{BDB8F82C-5180-4BA4-AE44-5AC12C6BC750}" sibTransId="{73DAA930-8616-408D-AB7E-847D22550AF2}"/>
    <dgm:cxn modelId="{5ED7368A-E365-4695-AF53-566C625948E0}" type="presOf" srcId="{F519475F-97F2-42B0-AE2A-F8A2E879D139}" destId="{4D3FA625-DB66-430F-9244-CF692A9B3F01}" srcOrd="0" destOrd="0" presId="urn:microsoft.com/office/officeart/2008/layout/AscendingPictureAccentProcess"/>
    <dgm:cxn modelId="{8E8A2DF9-044A-4D86-9130-DCF8C306A95C}" srcId="{81F61D71-A404-4879-BB20-F96B75B527D6}" destId="{74F01EEF-CF6C-4337-A94C-07CC77D4B425}" srcOrd="5" destOrd="0" parTransId="{B6150F0A-52A3-42C6-B1A3-EF3C1E1E1C70}" sibTransId="{5CC01EC8-C6AF-476E-BAF2-1EBBA1CCE210}"/>
    <dgm:cxn modelId="{F4DC1B74-7209-47A0-9775-4D8353D385D4}" srcId="{81F61D71-A404-4879-BB20-F96B75B527D6}" destId="{73DBE48C-F2AE-4B24-9957-3DE75B661FE0}" srcOrd="3" destOrd="0" parTransId="{01594BC8-6320-4BCB-A784-3BF3EE6A5AF9}" sibTransId="{9AAE7680-FB23-492F-BEF0-C2DEFC80862E}"/>
    <dgm:cxn modelId="{8C0E8A07-CFB3-4CD4-9E36-F8AC03984F01}" type="presOf" srcId="{73DBE48C-F2AE-4B24-9957-3DE75B661FE0}" destId="{1B85A6B4-9993-4953-9495-98CBC2FA30CB}" srcOrd="0" destOrd="0" presId="urn:microsoft.com/office/officeart/2008/layout/AscendingPictureAccentProcess"/>
    <dgm:cxn modelId="{5A031134-6203-4ACE-A7F1-B8290F29607C}" type="presOf" srcId="{9AAE7680-FB23-492F-BEF0-C2DEFC80862E}" destId="{80FEA869-B2C4-4763-9293-EE6921DDFB35}" srcOrd="0" destOrd="0" presId="urn:microsoft.com/office/officeart/2008/layout/AscendingPictureAccentProcess"/>
    <dgm:cxn modelId="{1BA42984-F83D-47B7-9519-F144058A4CE0}" type="presOf" srcId="{9DB3202F-2C72-46E4-A2AA-5FD9F4A6C26A}" destId="{2E336D59-D8AF-4601-82F9-F797838C93A4}" srcOrd="0" destOrd="0" presId="urn:microsoft.com/office/officeart/2008/layout/AscendingPictureAccentProcess"/>
    <dgm:cxn modelId="{439586FC-2620-4DA9-BBA4-7B1A011631D7}" type="presOf" srcId="{74F01EEF-CF6C-4337-A94C-07CC77D4B425}" destId="{88E0CD37-529C-419E-9E58-AF00F9BFB7C9}" srcOrd="0" destOrd="0" presId="urn:microsoft.com/office/officeart/2008/layout/AscendingPictureAccentProcess"/>
    <dgm:cxn modelId="{1AF38ABC-8E2C-4BC7-B2F3-8690C503BF98}" type="presOf" srcId="{AAD4A84D-C3D4-4FBC-B16A-E9A8B902D375}" destId="{A1597557-510C-451A-BFB1-55386C2A1C89}" srcOrd="0" destOrd="0" presId="urn:microsoft.com/office/officeart/2008/layout/AscendingPictureAccentProcess"/>
    <dgm:cxn modelId="{AD2858FC-4665-4F12-8198-1410BEC071C7}" type="presOf" srcId="{D29218FB-E1C5-4F62-8909-66FE344063BE}" destId="{66942112-900C-47DB-B2CC-CFB67AF27BC9}" srcOrd="0" destOrd="0" presId="urn:microsoft.com/office/officeart/2008/layout/AscendingPictureAccentProcess"/>
    <dgm:cxn modelId="{E6FBA79E-6EC5-43BD-8796-4CD9C19ECC7A}" type="presOf" srcId="{ADE5557F-0939-48A4-BAF0-AB7D0E44658A}" destId="{12EF0027-BB7F-49E5-A465-36D796200ED2}" srcOrd="0" destOrd="0" presId="urn:microsoft.com/office/officeart/2008/layout/AscendingPictureAccentProcess"/>
    <dgm:cxn modelId="{F28164D3-A08F-41E8-866D-3C1E3085D1A2}" type="presParOf" srcId="{972BA7C1-096D-4A62-8D40-B2B7111C9892}" destId="{15F43CAF-7F56-4E3D-9631-1845B1C7C614}" srcOrd="0" destOrd="0" presId="urn:microsoft.com/office/officeart/2008/layout/AscendingPictureAccentProcess"/>
    <dgm:cxn modelId="{8A9E66E6-C6A9-4F85-82D8-D317C2D456FC}" type="presParOf" srcId="{972BA7C1-096D-4A62-8D40-B2B7111C9892}" destId="{F8FAEDF1-8813-42BF-B633-4E882728BFFF}" srcOrd="1" destOrd="0" presId="urn:microsoft.com/office/officeart/2008/layout/AscendingPictureAccentProcess"/>
    <dgm:cxn modelId="{C4B3810D-48EC-4FE8-962E-7276C9462429}" type="presParOf" srcId="{972BA7C1-096D-4A62-8D40-B2B7111C9892}" destId="{AF9E4B35-34A1-4FBB-B5D4-208F2492F058}" srcOrd="2" destOrd="0" presId="urn:microsoft.com/office/officeart/2008/layout/AscendingPictureAccentProcess"/>
    <dgm:cxn modelId="{B8A4463B-DB29-49D0-9ACE-CE67248F46CB}" type="presParOf" srcId="{972BA7C1-096D-4A62-8D40-B2B7111C9892}" destId="{10412DE7-40D1-42FF-B598-11A22A2611AB}" srcOrd="3" destOrd="0" presId="urn:microsoft.com/office/officeart/2008/layout/AscendingPictureAccentProcess"/>
    <dgm:cxn modelId="{80505AEF-EE14-4230-9C27-AFD2371EF206}" type="presParOf" srcId="{972BA7C1-096D-4A62-8D40-B2B7111C9892}" destId="{A337F61C-572C-4E9E-A1FA-327592EBD88D}" srcOrd="4" destOrd="0" presId="urn:microsoft.com/office/officeart/2008/layout/AscendingPictureAccentProcess"/>
    <dgm:cxn modelId="{D83453C7-8B9F-4545-AFAF-581F7C6D48C2}" type="presParOf" srcId="{972BA7C1-096D-4A62-8D40-B2B7111C9892}" destId="{721A43A9-2FEC-4E2F-B60F-F8C60A46192C}" srcOrd="5" destOrd="0" presId="urn:microsoft.com/office/officeart/2008/layout/AscendingPictureAccentProcess"/>
    <dgm:cxn modelId="{8C819845-E7FB-4DF1-8613-B271BFFEB5B8}" type="presParOf" srcId="{972BA7C1-096D-4A62-8D40-B2B7111C9892}" destId="{F5E4DFD6-5089-4A6B-B3D7-488D9A423EFA}" srcOrd="6" destOrd="0" presId="urn:microsoft.com/office/officeart/2008/layout/AscendingPictureAccentProcess"/>
    <dgm:cxn modelId="{861ACF91-446B-4A13-8EA3-D03F66E601F9}" type="presParOf" srcId="{972BA7C1-096D-4A62-8D40-B2B7111C9892}" destId="{649C36D6-8F44-49E7-B555-33B65CD36095}" srcOrd="7" destOrd="0" presId="urn:microsoft.com/office/officeart/2008/layout/AscendingPictureAccentProcess"/>
    <dgm:cxn modelId="{E676AAC4-C179-4887-84CF-F813DA0001A0}" type="presParOf" srcId="{972BA7C1-096D-4A62-8D40-B2B7111C9892}" destId="{75523DEC-C098-4117-A693-96F87D9EA73D}" srcOrd="8" destOrd="0" presId="urn:microsoft.com/office/officeart/2008/layout/AscendingPictureAccentProcess"/>
    <dgm:cxn modelId="{B26EDF64-BE15-4306-A784-7B2789B871DB}" type="presParOf" srcId="{972BA7C1-096D-4A62-8D40-B2B7111C9892}" destId="{1D018287-2606-465B-BE35-00856F34E7DC}" srcOrd="9" destOrd="0" presId="urn:microsoft.com/office/officeart/2008/layout/AscendingPictureAccentProcess"/>
    <dgm:cxn modelId="{0F5F9292-95B3-49E6-B81B-EC2056194F65}" type="presParOf" srcId="{972BA7C1-096D-4A62-8D40-B2B7111C9892}" destId="{5F5F57A2-BE69-45E2-A655-ABE49F2B813A}" srcOrd="10" destOrd="0" presId="urn:microsoft.com/office/officeart/2008/layout/AscendingPictureAccentProcess"/>
    <dgm:cxn modelId="{B4467641-41A5-495D-A7A5-275442B5D82B}" type="presParOf" srcId="{972BA7C1-096D-4A62-8D40-B2B7111C9892}" destId="{FE7D28C3-C30B-42DE-958F-07DEF73B6F10}" srcOrd="11" destOrd="0" presId="urn:microsoft.com/office/officeart/2008/layout/AscendingPictureAccentProcess"/>
    <dgm:cxn modelId="{539DF3B4-0F15-4981-B0D4-D6ACDE942059}" type="presParOf" srcId="{972BA7C1-096D-4A62-8D40-B2B7111C9892}" destId="{2986DE24-837C-4025-8206-C5A121EDCD4C}" srcOrd="12" destOrd="0" presId="urn:microsoft.com/office/officeart/2008/layout/AscendingPictureAccentProcess"/>
    <dgm:cxn modelId="{417975B8-D888-4499-B471-8445C6AB1E29}" type="presParOf" srcId="{972BA7C1-096D-4A62-8D40-B2B7111C9892}" destId="{F114F416-21A3-4D5D-BC93-38C6EBDBD1C0}" srcOrd="13" destOrd="0" presId="urn:microsoft.com/office/officeart/2008/layout/AscendingPictureAccentProcess"/>
    <dgm:cxn modelId="{C20510DA-4B79-48F9-B910-0F7FDBD92160}" type="presParOf" srcId="{972BA7C1-096D-4A62-8D40-B2B7111C9892}" destId="{23E31418-38EC-4D76-8C82-47A73D0356E8}" srcOrd="14" destOrd="0" presId="urn:microsoft.com/office/officeart/2008/layout/AscendingPictureAccentProcess"/>
    <dgm:cxn modelId="{E57DE9CF-C73B-459D-B59F-F55A1018CC2F}" type="presParOf" srcId="{972BA7C1-096D-4A62-8D40-B2B7111C9892}" destId="{5AF7B282-947A-4588-B09F-F96DEC66D546}" srcOrd="15" destOrd="0" presId="urn:microsoft.com/office/officeart/2008/layout/AscendingPictureAccentProcess"/>
    <dgm:cxn modelId="{51B34EF0-B45B-4D88-BB8F-A04C6BFD3AA6}" type="presParOf" srcId="{972BA7C1-096D-4A62-8D40-B2B7111C9892}" destId="{7468C839-375C-4023-B40D-C1D9450A95CE}" srcOrd="16" destOrd="0" presId="urn:microsoft.com/office/officeart/2008/layout/AscendingPictureAccentProcess"/>
    <dgm:cxn modelId="{534A01C0-CAA7-4EBC-9DCB-0352837529A2}" type="presParOf" srcId="{972BA7C1-096D-4A62-8D40-B2B7111C9892}" destId="{12EF0027-BB7F-49E5-A465-36D796200ED2}" srcOrd="17" destOrd="0" presId="urn:microsoft.com/office/officeart/2008/layout/AscendingPictureAccentProcess"/>
    <dgm:cxn modelId="{4AC3B7EB-AE43-4BFC-872D-221E73C6D6E0}" type="presParOf" srcId="{972BA7C1-096D-4A62-8D40-B2B7111C9892}" destId="{24CCE181-A6E6-4C51-BC3D-AD078CAABA4D}" srcOrd="18" destOrd="0" presId="urn:microsoft.com/office/officeart/2008/layout/AscendingPictureAccentProcess"/>
    <dgm:cxn modelId="{D12212B2-3019-4F16-883A-F75D03E01B52}" type="presParOf" srcId="{24CCE181-A6E6-4C51-BC3D-AD078CAABA4D}" destId="{05C58636-4AF9-40D9-9FCC-A9185CC3CA4B}" srcOrd="0" destOrd="0" presId="urn:microsoft.com/office/officeart/2008/layout/AscendingPictureAccentProcess"/>
    <dgm:cxn modelId="{6EDB0005-A564-4657-AB1D-23BDFC919A9D}" type="presParOf" srcId="{972BA7C1-096D-4A62-8D40-B2B7111C9892}" destId="{A1597557-510C-451A-BFB1-55386C2A1C89}" srcOrd="19" destOrd="0" presId="urn:microsoft.com/office/officeart/2008/layout/AscendingPictureAccentProcess"/>
    <dgm:cxn modelId="{7C217C80-7A21-4490-BB9A-43D4EE6D6B64}" type="presParOf" srcId="{972BA7C1-096D-4A62-8D40-B2B7111C9892}" destId="{5D1A0B84-43EF-4808-A609-60A42EFD6B98}" srcOrd="20" destOrd="0" presId="urn:microsoft.com/office/officeart/2008/layout/AscendingPictureAccentProcess"/>
    <dgm:cxn modelId="{6D5BA178-A2C1-457A-AAD6-A1926DD51B2E}" type="presParOf" srcId="{5D1A0B84-43EF-4808-A609-60A42EFD6B98}" destId="{4D3FA625-DB66-430F-9244-CF692A9B3F01}" srcOrd="0" destOrd="0" presId="urn:microsoft.com/office/officeart/2008/layout/AscendingPictureAccentProcess"/>
    <dgm:cxn modelId="{ADFEE029-D701-4CE3-B815-81FEE684E9EC}" type="presParOf" srcId="{972BA7C1-096D-4A62-8D40-B2B7111C9892}" destId="{8D906C80-04C7-4B35-95C6-6D7D1DD4C6FA}" srcOrd="21" destOrd="0" presId="urn:microsoft.com/office/officeart/2008/layout/AscendingPictureAccentProcess"/>
    <dgm:cxn modelId="{F8E18F88-9A10-47C2-9835-8576A1137F5E}" type="presParOf" srcId="{972BA7C1-096D-4A62-8D40-B2B7111C9892}" destId="{22B1D776-D0E7-4F22-A37C-338626BEC6DF}" srcOrd="22" destOrd="0" presId="urn:microsoft.com/office/officeart/2008/layout/AscendingPictureAccentProcess"/>
    <dgm:cxn modelId="{C22AF43E-D695-4D32-AA85-AFDF16AE8706}" type="presParOf" srcId="{22B1D776-D0E7-4F22-A37C-338626BEC6DF}" destId="{50ECDFB1-0ECB-4837-A47A-3E0935B0EBF1}" srcOrd="0" destOrd="0" presId="urn:microsoft.com/office/officeart/2008/layout/AscendingPictureAccentProcess"/>
    <dgm:cxn modelId="{2892565D-3139-420F-9989-C95B1619BA0F}" type="presParOf" srcId="{972BA7C1-096D-4A62-8D40-B2B7111C9892}" destId="{1B85A6B4-9993-4953-9495-98CBC2FA30CB}" srcOrd="23" destOrd="0" presId="urn:microsoft.com/office/officeart/2008/layout/AscendingPictureAccentProcess"/>
    <dgm:cxn modelId="{AE49724C-111A-4794-8FB5-9A457CEEBFCB}" type="presParOf" srcId="{972BA7C1-096D-4A62-8D40-B2B7111C9892}" destId="{8A17D1B9-17B7-468B-AA24-24B8833CCF81}" srcOrd="24" destOrd="0" presId="urn:microsoft.com/office/officeart/2008/layout/AscendingPictureAccentProcess"/>
    <dgm:cxn modelId="{A2829FEF-A8D3-4CC2-9DE1-87C2B488092E}" type="presParOf" srcId="{8A17D1B9-17B7-468B-AA24-24B8833CCF81}" destId="{80FEA869-B2C4-4763-9293-EE6921DDFB35}" srcOrd="0" destOrd="0" presId="urn:microsoft.com/office/officeart/2008/layout/AscendingPictureAccentProcess"/>
    <dgm:cxn modelId="{4D3599FB-1D88-440B-8379-A7A96F0C1A24}" type="presParOf" srcId="{972BA7C1-096D-4A62-8D40-B2B7111C9892}" destId="{2E336D59-D8AF-4601-82F9-F797838C93A4}" srcOrd="25" destOrd="0" presId="urn:microsoft.com/office/officeart/2008/layout/AscendingPictureAccentProcess"/>
    <dgm:cxn modelId="{E68C1522-E218-4937-B2E0-55E66FDDDB80}" type="presParOf" srcId="{972BA7C1-096D-4A62-8D40-B2B7111C9892}" destId="{CDD8C90A-3E61-450B-A2A9-02B057BC9EA7}" srcOrd="26" destOrd="0" presId="urn:microsoft.com/office/officeart/2008/layout/AscendingPictureAccentProcess"/>
    <dgm:cxn modelId="{0E04AFC9-6307-4382-BEED-0EDC6B1AC633}" type="presParOf" srcId="{CDD8C90A-3E61-450B-A2A9-02B057BC9EA7}" destId="{66942112-900C-47DB-B2CC-CFB67AF27BC9}" srcOrd="0" destOrd="0" presId="urn:microsoft.com/office/officeart/2008/layout/AscendingPictureAccentProcess"/>
    <dgm:cxn modelId="{4B91B970-3BE8-4815-BCDD-8BBFFC7AB596}" type="presParOf" srcId="{972BA7C1-096D-4A62-8D40-B2B7111C9892}" destId="{88E0CD37-529C-419E-9E58-AF00F9BFB7C9}" srcOrd="27" destOrd="0" presId="urn:microsoft.com/office/officeart/2008/layout/AscendingPictureAccentProcess"/>
    <dgm:cxn modelId="{30A3AF79-DFE0-4EA4-A8C8-FC6545CA875F}" type="presParOf" srcId="{972BA7C1-096D-4A62-8D40-B2B7111C9892}" destId="{8B9079B8-C48D-4742-B93E-33F618EAD964}" srcOrd="28" destOrd="0" presId="urn:microsoft.com/office/officeart/2008/layout/AscendingPictureAccentProcess"/>
    <dgm:cxn modelId="{C9E9C847-BACC-4D28-9186-1957D53C939A}" type="presParOf" srcId="{8B9079B8-C48D-4742-B93E-33F618EAD964}" destId="{6E760D40-2E59-408A-9A0A-60009C86ED84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2F531A-D791-4AB3-85F5-27AAF7C402EE}" type="doc">
      <dgm:prSet loTypeId="urn:microsoft.com/office/officeart/2008/layout/VerticalCircle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7598893-C793-4C33-9696-A8D3A73E3043}">
      <dgm:prSet phldrT="[Texto]"/>
      <dgm:spPr/>
      <dgm:t>
        <a:bodyPr/>
        <a:lstStyle/>
        <a:p>
          <a:r>
            <a:rPr lang="es-AR" b="1" dirty="0" smtClean="0"/>
            <a:t>G</a:t>
          </a:r>
          <a:r>
            <a:rPr lang="es-AR" b="0" dirty="0" smtClean="0"/>
            <a:t>estionar</a:t>
          </a:r>
          <a:r>
            <a:rPr lang="es-AR" dirty="0" smtClean="0"/>
            <a:t> Cursos</a:t>
          </a:r>
          <a:endParaRPr lang="es-AR" dirty="0"/>
        </a:p>
      </dgm:t>
    </dgm:pt>
    <dgm:pt modelId="{A000888E-E344-4F24-A22C-393E0289BBC4}" type="parTrans" cxnId="{731B2E2E-8438-4E70-A8F7-2A00E0EEB8CF}">
      <dgm:prSet/>
      <dgm:spPr/>
      <dgm:t>
        <a:bodyPr/>
        <a:lstStyle/>
        <a:p>
          <a:endParaRPr lang="es-AR"/>
        </a:p>
      </dgm:t>
    </dgm:pt>
    <dgm:pt modelId="{97127123-6CB1-4DCD-8A53-BE3510C3A0CC}" type="sibTrans" cxnId="{731B2E2E-8438-4E70-A8F7-2A00E0EEB8CF}">
      <dgm:prSet/>
      <dgm:spPr/>
      <dgm:t>
        <a:bodyPr/>
        <a:lstStyle/>
        <a:p>
          <a:endParaRPr lang="es-AR"/>
        </a:p>
      </dgm:t>
    </dgm:pt>
    <dgm:pt modelId="{8C3B4C3E-43DE-47E1-B8C2-A64572932C8A}">
      <dgm:prSet/>
      <dgm:spPr/>
      <dgm:t>
        <a:bodyPr/>
        <a:lstStyle/>
        <a:p>
          <a:r>
            <a:rPr lang="es-ES" b="1" dirty="0" smtClean="0"/>
            <a:t>G</a:t>
          </a:r>
          <a:r>
            <a:rPr lang="es-ES" b="0" dirty="0" smtClean="0"/>
            <a:t>estionar</a:t>
          </a:r>
          <a:r>
            <a:rPr lang="es-ES" dirty="0" smtClean="0"/>
            <a:t> Instituciones</a:t>
          </a:r>
          <a:endParaRPr lang="es-AR" dirty="0" smtClean="0"/>
        </a:p>
      </dgm:t>
    </dgm:pt>
    <dgm:pt modelId="{C392D09A-2DA0-447D-B8F2-6F19C2F42B4A}" type="parTrans" cxnId="{6F37EF9F-A918-47CF-B28A-4C128C49D4A8}">
      <dgm:prSet/>
      <dgm:spPr/>
      <dgm:t>
        <a:bodyPr/>
        <a:lstStyle/>
        <a:p>
          <a:endParaRPr lang="es-AR"/>
        </a:p>
      </dgm:t>
    </dgm:pt>
    <dgm:pt modelId="{78DF6F66-0F15-4B41-99AE-84F07431CAD9}" type="sibTrans" cxnId="{6F37EF9F-A918-47CF-B28A-4C128C49D4A8}">
      <dgm:prSet/>
      <dgm:spPr/>
      <dgm:t>
        <a:bodyPr/>
        <a:lstStyle/>
        <a:p>
          <a:endParaRPr lang="es-AR"/>
        </a:p>
      </dgm:t>
    </dgm:pt>
    <dgm:pt modelId="{8E8092A4-DDB1-4DE6-92E2-2C4E8F9C0BE5}">
      <dgm:prSet/>
      <dgm:spPr/>
      <dgm:t>
        <a:bodyPr/>
        <a:lstStyle/>
        <a:p>
          <a:r>
            <a:rPr lang="es-AR" b="1" dirty="0" smtClean="0"/>
            <a:t>D</a:t>
          </a:r>
          <a:r>
            <a:rPr lang="es-AR" dirty="0" smtClean="0"/>
            <a:t>iseñar exámenes</a:t>
          </a:r>
          <a:endParaRPr lang="es-AR" dirty="0"/>
        </a:p>
      </dgm:t>
    </dgm:pt>
    <dgm:pt modelId="{8007077C-E0D0-4613-BFE9-879D56FB02C7}" type="parTrans" cxnId="{C73586A3-FA4E-416D-950D-F2995DEF4389}">
      <dgm:prSet/>
      <dgm:spPr/>
      <dgm:t>
        <a:bodyPr/>
        <a:lstStyle/>
        <a:p>
          <a:endParaRPr lang="es-AR"/>
        </a:p>
      </dgm:t>
    </dgm:pt>
    <dgm:pt modelId="{4C8226CD-314A-4100-8F33-EBCE266651F3}" type="sibTrans" cxnId="{C73586A3-FA4E-416D-950D-F2995DEF4389}">
      <dgm:prSet/>
      <dgm:spPr/>
      <dgm:t>
        <a:bodyPr/>
        <a:lstStyle/>
        <a:p>
          <a:endParaRPr lang="es-AR"/>
        </a:p>
      </dgm:t>
    </dgm:pt>
    <dgm:pt modelId="{F223F972-A72F-4B76-87BF-7335C95BCA37}" type="pres">
      <dgm:prSet presAssocID="{FE2F531A-D791-4AB3-85F5-27AAF7C402EE}" presName="Name0" presStyleCnt="0">
        <dgm:presLayoutVars>
          <dgm:dir/>
        </dgm:presLayoutVars>
      </dgm:prSet>
      <dgm:spPr/>
      <dgm:t>
        <a:bodyPr/>
        <a:lstStyle/>
        <a:p>
          <a:endParaRPr lang="es-AR"/>
        </a:p>
      </dgm:t>
    </dgm:pt>
    <dgm:pt modelId="{452C9BFA-8645-407B-8F91-BB84627727E9}" type="pres">
      <dgm:prSet presAssocID="{47598893-C793-4C33-9696-A8D3A73E3043}" presName="noChildren" presStyleCnt="0"/>
      <dgm:spPr/>
    </dgm:pt>
    <dgm:pt modelId="{606A59AE-31AA-4EF7-8A8B-8AE5B538387B}" type="pres">
      <dgm:prSet presAssocID="{47598893-C793-4C33-9696-A8D3A73E3043}" presName="gap" presStyleCnt="0"/>
      <dgm:spPr/>
    </dgm:pt>
    <dgm:pt modelId="{63F746B8-4E6A-4DFF-8B9B-6C009F69167D}" type="pres">
      <dgm:prSet presAssocID="{47598893-C793-4C33-9696-A8D3A73E3043}" presName="medCircle2" presStyleLbl="vennNode1" presStyleIdx="0" presStyleCnt="3"/>
      <dgm:spPr/>
    </dgm:pt>
    <dgm:pt modelId="{4592DB56-2A6C-4298-91CA-4266594D003C}" type="pres">
      <dgm:prSet presAssocID="{47598893-C793-4C33-9696-A8D3A73E3043}" presName="txLvlOnly1" presStyleLbl="revTx" presStyleIdx="0" presStyleCnt="3"/>
      <dgm:spPr/>
      <dgm:t>
        <a:bodyPr/>
        <a:lstStyle/>
        <a:p>
          <a:endParaRPr lang="es-AR"/>
        </a:p>
      </dgm:t>
    </dgm:pt>
    <dgm:pt modelId="{48D5B6B0-9C75-4EC9-BED4-2143655B11EC}" type="pres">
      <dgm:prSet presAssocID="{8C3B4C3E-43DE-47E1-B8C2-A64572932C8A}" presName="noChildren" presStyleCnt="0"/>
      <dgm:spPr/>
    </dgm:pt>
    <dgm:pt modelId="{6DA45EE2-8AFC-4BCD-A07B-04EE62581044}" type="pres">
      <dgm:prSet presAssocID="{8C3B4C3E-43DE-47E1-B8C2-A64572932C8A}" presName="gap" presStyleCnt="0"/>
      <dgm:spPr/>
    </dgm:pt>
    <dgm:pt modelId="{6C30B447-E7D3-480E-832C-2132EBA5D512}" type="pres">
      <dgm:prSet presAssocID="{8C3B4C3E-43DE-47E1-B8C2-A64572932C8A}" presName="medCircle2" presStyleLbl="vennNode1" presStyleIdx="1" presStyleCnt="3"/>
      <dgm:spPr/>
    </dgm:pt>
    <dgm:pt modelId="{F9687A2B-88A5-48C2-9D08-41B13724F4BB}" type="pres">
      <dgm:prSet presAssocID="{8C3B4C3E-43DE-47E1-B8C2-A64572932C8A}" presName="txLvlOnly1" presStyleLbl="revTx" presStyleIdx="1" presStyleCnt="3"/>
      <dgm:spPr/>
      <dgm:t>
        <a:bodyPr/>
        <a:lstStyle/>
        <a:p>
          <a:endParaRPr lang="es-AR"/>
        </a:p>
      </dgm:t>
    </dgm:pt>
    <dgm:pt modelId="{F44F5758-C630-45E5-97DE-F9BF83143EA1}" type="pres">
      <dgm:prSet presAssocID="{8E8092A4-DDB1-4DE6-92E2-2C4E8F9C0BE5}" presName="noChildren" presStyleCnt="0"/>
      <dgm:spPr/>
    </dgm:pt>
    <dgm:pt modelId="{6B7EE121-DF50-4AE6-9E80-7FB22AF691A6}" type="pres">
      <dgm:prSet presAssocID="{8E8092A4-DDB1-4DE6-92E2-2C4E8F9C0BE5}" presName="gap" presStyleCnt="0"/>
      <dgm:spPr/>
    </dgm:pt>
    <dgm:pt modelId="{17EC2E2A-423F-4856-B740-0620EF1E4FDD}" type="pres">
      <dgm:prSet presAssocID="{8E8092A4-DDB1-4DE6-92E2-2C4E8F9C0BE5}" presName="medCircle2" presStyleLbl="vennNode1" presStyleIdx="2" presStyleCnt="3"/>
      <dgm:spPr/>
    </dgm:pt>
    <dgm:pt modelId="{ED3FFF50-A9C6-4468-B252-99248BD22620}" type="pres">
      <dgm:prSet presAssocID="{8E8092A4-DDB1-4DE6-92E2-2C4E8F9C0BE5}" presName="txLvlOnly1" presStyleLbl="revTx" presStyleIdx="2" presStyleCnt="3"/>
      <dgm:spPr/>
      <dgm:t>
        <a:bodyPr/>
        <a:lstStyle/>
        <a:p>
          <a:endParaRPr lang="es-AR"/>
        </a:p>
      </dgm:t>
    </dgm:pt>
  </dgm:ptLst>
  <dgm:cxnLst>
    <dgm:cxn modelId="{85267964-44B6-4248-BF07-951A9D208CD6}" type="presOf" srcId="{8E8092A4-DDB1-4DE6-92E2-2C4E8F9C0BE5}" destId="{ED3FFF50-A9C6-4468-B252-99248BD22620}" srcOrd="0" destOrd="0" presId="urn:microsoft.com/office/officeart/2008/layout/VerticalCircleList"/>
    <dgm:cxn modelId="{E2D566D2-779B-4065-B0B8-FB97B66F21BE}" type="presOf" srcId="{8C3B4C3E-43DE-47E1-B8C2-A64572932C8A}" destId="{F9687A2B-88A5-48C2-9D08-41B13724F4BB}" srcOrd="0" destOrd="0" presId="urn:microsoft.com/office/officeart/2008/layout/VerticalCircleList"/>
    <dgm:cxn modelId="{731B2E2E-8438-4E70-A8F7-2A00E0EEB8CF}" srcId="{FE2F531A-D791-4AB3-85F5-27AAF7C402EE}" destId="{47598893-C793-4C33-9696-A8D3A73E3043}" srcOrd="0" destOrd="0" parTransId="{A000888E-E344-4F24-A22C-393E0289BBC4}" sibTransId="{97127123-6CB1-4DCD-8A53-BE3510C3A0CC}"/>
    <dgm:cxn modelId="{6F37EF9F-A918-47CF-B28A-4C128C49D4A8}" srcId="{FE2F531A-D791-4AB3-85F5-27AAF7C402EE}" destId="{8C3B4C3E-43DE-47E1-B8C2-A64572932C8A}" srcOrd="1" destOrd="0" parTransId="{C392D09A-2DA0-447D-B8F2-6F19C2F42B4A}" sibTransId="{78DF6F66-0F15-4B41-99AE-84F07431CAD9}"/>
    <dgm:cxn modelId="{EC7CF96A-8F2E-4423-9F2C-6A79DF001D44}" type="presOf" srcId="{47598893-C793-4C33-9696-A8D3A73E3043}" destId="{4592DB56-2A6C-4298-91CA-4266594D003C}" srcOrd="0" destOrd="0" presId="urn:microsoft.com/office/officeart/2008/layout/VerticalCircleList"/>
    <dgm:cxn modelId="{C73586A3-FA4E-416D-950D-F2995DEF4389}" srcId="{FE2F531A-D791-4AB3-85F5-27AAF7C402EE}" destId="{8E8092A4-DDB1-4DE6-92E2-2C4E8F9C0BE5}" srcOrd="2" destOrd="0" parTransId="{8007077C-E0D0-4613-BFE9-879D56FB02C7}" sibTransId="{4C8226CD-314A-4100-8F33-EBCE266651F3}"/>
    <dgm:cxn modelId="{34D76A92-8F17-4F9B-BB03-03B2B485A502}" type="presOf" srcId="{FE2F531A-D791-4AB3-85F5-27AAF7C402EE}" destId="{F223F972-A72F-4B76-87BF-7335C95BCA37}" srcOrd="0" destOrd="0" presId="urn:microsoft.com/office/officeart/2008/layout/VerticalCircleList"/>
    <dgm:cxn modelId="{E6E36C24-85D1-453A-A174-6B93AC1BCA18}" type="presParOf" srcId="{F223F972-A72F-4B76-87BF-7335C95BCA37}" destId="{452C9BFA-8645-407B-8F91-BB84627727E9}" srcOrd="0" destOrd="0" presId="urn:microsoft.com/office/officeart/2008/layout/VerticalCircleList"/>
    <dgm:cxn modelId="{F5B0C1EC-0055-472E-995F-89EF3CD5F321}" type="presParOf" srcId="{452C9BFA-8645-407B-8F91-BB84627727E9}" destId="{606A59AE-31AA-4EF7-8A8B-8AE5B538387B}" srcOrd="0" destOrd="0" presId="urn:microsoft.com/office/officeart/2008/layout/VerticalCircleList"/>
    <dgm:cxn modelId="{772A84E1-8A8D-4D3A-B0C6-11BDBB02A9D7}" type="presParOf" srcId="{452C9BFA-8645-407B-8F91-BB84627727E9}" destId="{63F746B8-4E6A-4DFF-8B9B-6C009F69167D}" srcOrd="1" destOrd="0" presId="urn:microsoft.com/office/officeart/2008/layout/VerticalCircleList"/>
    <dgm:cxn modelId="{80E9CA60-4B26-49B8-92D4-B30A464E7BD4}" type="presParOf" srcId="{452C9BFA-8645-407B-8F91-BB84627727E9}" destId="{4592DB56-2A6C-4298-91CA-4266594D003C}" srcOrd="2" destOrd="0" presId="urn:microsoft.com/office/officeart/2008/layout/VerticalCircleList"/>
    <dgm:cxn modelId="{80EAC43E-3417-4771-BE64-200C9FD5C256}" type="presParOf" srcId="{F223F972-A72F-4B76-87BF-7335C95BCA37}" destId="{48D5B6B0-9C75-4EC9-BED4-2143655B11EC}" srcOrd="1" destOrd="0" presId="urn:microsoft.com/office/officeart/2008/layout/VerticalCircleList"/>
    <dgm:cxn modelId="{800D2EAC-EFCA-4DE4-94EE-5F8EE50CAACE}" type="presParOf" srcId="{48D5B6B0-9C75-4EC9-BED4-2143655B11EC}" destId="{6DA45EE2-8AFC-4BCD-A07B-04EE62581044}" srcOrd="0" destOrd="0" presId="urn:microsoft.com/office/officeart/2008/layout/VerticalCircleList"/>
    <dgm:cxn modelId="{DCCBC06A-01A9-4857-818B-7069AA90C879}" type="presParOf" srcId="{48D5B6B0-9C75-4EC9-BED4-2143655B11EC}" destId="{6C30B447-E7D3-480E-832C-2132EBA5D512}" srcOrd="1" destOrd="0" presId="urn:microsoft.com/office/officeart/2008/layout/VerticalCircleList"/>
    <dgm:cxn modelId="{7967267A-5FB3-4DAA-99B1-FAA763CF97C4}" type="presParOf" srcId="{48D5B6B0-9C75-4EC9-BED4-2143655B11EC}" destId="{F9687A2B-88A5-48C2-9D08-41B13724F4BB}" srcOrd="2" destOrd="0" presId="urn:microsoft.com/office/officeart/2008/layout/VerticalCircleList"/>
    <dgm:cxn modelId="{63B28999-DDCA-4114-8509-04E15752031E}" type="presParOf" srcId="{F223F972-A72F-4B76-87BF-7335C95BCA37}" destId="{F44F5758-C630-45E5-97DE-F9BF83143EA1}" srcOrd="2" destOrd="0" presId="urn:microsoft.com/office/officeart/2008/layout/VerticalCircleList"/>
    <dgm:cxn modelId="{16380D17-2586-404A-8EB9-D517A813B587}" type="presParOf" srcId="{F44F5758-C630-45E5-97DE-F9BF83143EA1}" destId="{6B7EE121-DF50-4AE6-9E80-7FB22AF691A6}" srcOrd="0" destOrd="0" presId="urn:microsoft.com/office/officeart/2008/layout/VerticalCircleList"/>
    <dgm:cxn modelId="{FA0F9BEB-727E-4D01-8652-09912C1E0332}" type="presParOf" srcId="{F44F5758-C630-45E5-97DE-F9BF83143EA1}" destId="{17EC2E2A-423F-4856-B740-0620EF1E4FDD}" srcOrd="1" destOrd="0" presId="urn:microsoft.com/office/officeart/2008/layout/VerticalCircleList"/>
    <dgm:cxn modelId="{D29F2FF4-DA5A-4B04-BABF-F59DD7CCC39F}" type="presParOf" srcId="{F44F5758-C630-45E5-97DE-F9BF83143EA1}" destId="{ED3FFF50-A9C6-4468-B252-99248BD22620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E2F531A-D791-4AB3-85F5-27AAF7C402EE}" type="doc">
      <dgm:prSet loTypeId="urn:microsoft.com/office/officeart/2008/layout/VerticalCircle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7598893-C793-4C33-9696-A8D3A73E3043}">
      <dgm:prSet phldrT="[Texto]"/>
      <dgm:spPr/>
      <dgm:t>
        <a:bodyPr/>
        <a:lstStyle/>
        <a:p>
          <a:r>
            <a:rPr lang="es-AR" b="1" dirty="0" smtClean="0"/>
            <a:t>G</a:t>
          </a:r>
          <a:r>
            <a:rPr lang="es-AR" dirty="0" smtClean="0"/>
            <a:t>enerar exámenes</a:t>
          </a:r>
          <a:endParaRPr lang="es-AR" dirty="0"/>
        </a:p>
      </dgm:t>
    </dgm:pt>
    <dgm:pt modelId="{A000888E-E344-4F24-A22C-393E0289BBC4}" type="parTrans" cxnId="{731B2E2E-8438-4E70-A8F7-2A00E0EEB8CF}">
      <dgm:prSet/>
      <dgm:spPr/>
      <dgm:t>
        <a:bodyPr/>
        <a:lstStyle/>
        <a:p>
          <a:endParaRPr lang="es-AR"/>
        </a:p>
      </dgm:t>
    </dgm:pt>
    <dgm:pt modelId="{97127123-6CB1-4DCD-8A53-BE3510C3A0CC}" type="sibTrans" cxnId="{731B2E2E-8438-4E70-A8F7-2A00E0EEB8CF}">
      <dgm:prSet/>
      <dgm:spPr/>
      <dgm:t>
        <a:bodyPr/>
        <a:lstStyle/>
        <a:p>
          <a:endParaRPr lang="es-AR"/>
        </a:p>
      </dgm:t>
    </dgm:pt>
    <dgm:pt modelId="{C641E190-BBDF-4E41-89D9-8FEC0D411470}">
      <dgm:prSet/>
      <dgm:spPr/>
      <dgm:t>
        <a:bodyPr/>
        <a:lstStyle/>
        <a:p>
          <a:r>
            <a:rPr lang="es-AR" b="1" dirty="0" smtClean="0"/>
            <a:t>P</a:t>
          </a:r>
          <a:r>
            <a:rPr lang="es-AR" dirty="0" smtClean="0"/>
            <a:t>ublicar exámenes</a:t>
          </a:r>
          <a:endParaRPr lang="es-AR" dirty="0"/>
        </a:p>
      </dgm:t>
    </dgm:pt>
    <dgm:pt modelId="{95C4BC8E-1A83-4623-8A5E-5FD9EAEDDE47}" type="parTrans" cxnId="{A6BDC888-015E-42A2-BF97-612B72F9F49D}">
      <dgm:prSet/>
      <dgm:spPr/>
      <dgm:t>
        <a:bodyPr/>
        <a:lstStyle/>
        <a:p>
          <a:endParaRPr lang="es-AR"/>
        </a:p>
      </dgm:t>
    </dgm:pt>
    <dgm:pt modelId="{7CF88E39-4F5E-44AF-B292-994CBCFDCB35}" type="sibTrans" cxnId="{A6BDC888-015E-42A2-BF97-612B72F9F49D}">
      <dgm:prSet/>
      <dgm:spPr/>
      <dgm:t>
        <a:bodyPr/>
        <a:lstStyle/>
        <a:p>
          <a:endParaRPr lang="es-AR"/>
        </a:p>
      </dgm:t>
    </dgm:pt>
    <dgm:pt modelId="{42627C76-8234-4443-B9F1-7A9D2CF12719}">
      <dgm:prSet/>
      <dgm:spPr/>
      <dgm:t>
        <a:bodyPr/>
        <a:lstStyle/>
        <a:p>
          <a:r>
            <a:rPr lang="es-AR" b="1" dirty="0" smtClean="0"/>
            <a:t>C</a:t>
          </a:r>
          <a:r>
            <a:rPr lang="es-AR" dirty="0" smtClean="0"/>
            <a:t>ontrolar los exámenes</a:t>
          </a:r>
          <a:endParaRPr lang="es-AR" dirty="0"/>
        </a:p>
      </dgm:t>
    </dgm:pt>
    <dgm:pt modelId="{FB7A751C-223A-4FF0-80F5-677A4FF651A0}" type="parTrans" cxnId="{B8C7FF97-02C2-485B-9938-39AED56C6A21}">
      <dgm:prSet/>
      <dgm:spPr/>
      <dgm:t>
        <a:bodyPr/>
        <a:lstStyle/>
        <a:p>
          <a:endParaRPr lang="es-AR"/>
        </a:p>
      </dgm:t>
    </dgm:pt>
    <dgm:pt modelId="{1FD4863C-C99D-4897-89D3-BB43DB26E1A2}" type="sibTrans" cxnId="{B8C7FF97-02C2-485B-9938-39AED56C6A21}">
      <dgm:prSet/>
      <dgm:spPr/>
      <dgm:t>
        <a:bodyPr/>
        <a:lstStyle/>
        <a:p>
          <a:endParaRPr lang="es-AR"/>
        </a:p>
      </dgm:t>
    </dgm:pt>
    <dgm:pt modelId="{D569374A-24F8-42D9-A08E-9D5CAE1F4B83}">
      <dgm:prSet/>
      <dgm:spPr/>
      <dgm:t>
        <a:bodyPr/>
        <a:lstStyle/>
        <a:p>
          <a:r>
            <a:rPr lang="es-AR" b="1" dirty="0" smtClean="0"/>
            <a:t>R</a:t>
          </a:r>
          <a:r>
            <a:rPr lang="es-AR" dirty="0" smtClean="0"/>
            <a:t>esolver exámenes</a:t>
          </a:r>
          <a:endParaRPr lang="es-AR" dirty="0"/>
        </a:p>
      </dgm:t>
    </dgm:pt>
    <dgm:pt modelId="{F9902DFF-8224-4E41-A2A4-1929353304F6}" type="parTrans" cxnId="{F40C89F6-CFDD-40B3-97F3-507BE4848D26}">
      <dgm:prSet/>
      <dgm:spPr/>
      <dgm:t>
        <a:bodyPr/>
        <a:lstStyle/>
        <a:p>
          <a:endParaRPr lang="es-AR"/>
        </a:p>
      </dgm:t>
    </dgm:pt>
    <dgm:pt modelId="{2A64A5D0-1C4C-4309-B500-69197257B552}" type="sibTrans" cxnId="{F40C89F6-CFDD-40B3-97F3-507BE4848D26}">
      <dgm:prSet/>
      <dgm:spPr/>
      <dgm:t>
        <a:bodyPr/>
        <a:lstStyle/>
        <a:p>
          <a:endParaRPr lang="es-AR"/>
        </a:p>
      </dgm:t>
    </dgm:pt>
    <dgm:pt modelId="{F223F972-A72F-4B76-87BF-7335C95BCA37}" type="pres">
      <dgm:prSet presAssocID="{FE2F531A-D791-4AB3-85F5-27AAF7C402EE}" presName="Name0" presStyleCnt="0">
        <dgm:presLayoutVars>
          <dgm:dir/>
        </dgm:presLayoutVars>
      </dgm:prSet>
      <dgm:spPr/>
      <dgm:t>
        <a:bodyPr/>
        <a:lstStyle/>
        <a:p>
          <a:endParaRPr lang="es-AR"/>
        </a:p>
      </dgm:t>
    </dgm:pt>
    <dgm:pt modelId="{452C9BFA-8645-407B-8F91-BB84627727E9}" type="pres">
      <dgm:prSet presAssocID="{47598893-C793-4C33-9696-A8D3A73E3043}" presName="noChildren" presStyleCnt="0"/>
      <dgm:spPr/>
    </dgm:pt>
    <dgm:pt modelId="{606A59AE-31AA-4EF7-8A8B-8AE5B538387B}" type="pres">
      <dgm:prSet presAssocID="{47598893-C793-4C33-9696-A8D3A73E3043}" presName="gap" presStyleCnt="0"/>
      <dgm:spPr/>
    </dgm:pt>
    <dgm:pt modelId="{63F746B8-4E6A-4DFF-8B9B-6C009F69167D}" type="pres">
      <dgm:prSet presAssocID="{47598893-C793-4C33-9696-A8D3A73E3043}" presName="medCircle2" presStyleLbl="vennNode1" presStyleIdx="0" presStyleCnt="4"/>
      <dgm:spPr/>
    </dgm:pt>
    <dgm:pt modelId="{4592DB56-2A6C-4298-91CA-4266594D003C}" type="pres">
      <dgm:prSet presAssocID="{47598893-C793-4C33-9696-A8D3A73E3043}" presName="txLvlOnly1" presStyleLbl="revTx" presStyleIdx="0" presStyleCnt="4"/>
      <dgm:spPr/>
      <dgm:t>
        <a:bodyPr/>
        <a:lstStyle/>
        <a:p>
          <a:endParaRPr lang="es-AR"/>
        </a:p>
      </dgm:t>
    </dgm:pt>
    <dgm:pt modelId="{671B787A-A685-4342-94D3-3C904232168A}" type="pres">
      <dgm:prSet presAssocID="{C641E190-BBDF-4E41-89D9-8FEC0D411470}" presName="noChildren" presStyleCnt="0"/>
      <dgm:spPr/>
    </dgm:pt>
    <dgm:pt modelId="{87F70629-6AC6-469A-A50F-D24C7D4C1A07}" type="pres">
      <dgm:prSet presAssocID="{C641E190-BBDF-4E41-89D9-8FEC0D411470}" presName="gap" presStyleCnt="0"/>
      <dgm:spPr/>
    </dgm:pt>
    <dgm:pt modelId="{0EAE8732-2906-4FD8-A7D0-A42BE215069E}" type="pres">
      <dgm:prSet presAssocID="{C641E190-BBDF-4E41-89D9-8FEC0D411470}" presName="medCircle2" presStyleLbl="vennNode1" presStyleIdx="1" presStyleCnt="4"/>
      <dgm:spPr/>
    </dgm:pt>
    <dgm:pt modelId="{4898C0CA-E077-495F-B70F-361FEC29887B}" type="pres">
      <dgm:prSet presAssocID="{C641E190-BBDF-4E41-89D9-8FEC0D411470}" presName="txLvlOnly1" presStyleLbl="revTx" presStyleIdx="1" presStyleCnt="4"/>
      <dgm:spPr/>
      <dgm:t>
        <a:bodyPr/>
        <a:lstStyle/>
        <a:p>
          <a:endParaRPr lang="es-AR"/>
        </a:p>
      </dgm:t>
    </dgm:pt>
    <dgm:pt modelId="{A6699955-C276-4531-9973-114B8E1A5BF7}" type="pres">
      <dgm:prSet presAssocID="{42627C76-8234-4443-B9F1-7A9D2CF12719}" presName="noChildren" presStyleCnt="0"/>
      <dgm:spPr/>
    </dgm:pt>
    <dgm:pt modelId="{C3C0C6CC-53F2-401F-89FF-F1742260FE4A}" type="pres">
      <dgm:prSet presAssocID="{42627C76-8234-4443-B9F1-7A9D2CF12719}" presName="gap" presStyleCnt="0"/>
      <dgm:spPr/>
    </dgm:pt>
    <dgm:pt modelId="{F07AE907-B905-4FC5-AEBE-C49A5E4FD5EC}" type="pres">
      <dgm:prSet presAssocID="{42627C76-8234-4443-B9F1-7A9D2CF12719}" presName="medCircle2" presStyleLbl="vennNode1" presStyleIdx="2" presStyleCnt="4"/>
      <dgm:spPr/>
    </dgm:pt>
    <dgm:pt modelId="{FBF0143F-6125-49CA-A2B8-C06B16BB8000}" type="pres">
      <dgm:prSet presAssocID="{42627C76-8234-4443-B9F1-7A9D2CF12719}" presName="txLvlOnly1" presStyleLbl="revTx" presStyleIdx="2" presStyleCnt="4"/>
      <dgm:spPr/>
      <dgm:t>
        <a:bodyPr/>
        <a:lstStyle/>
        <a:p>
          <a:endParaRPr lang="es-AR"/>
        </a:p>
      </dgm:t>
    </dgm:pt>
    <dgm:pt modelId="{3C1C11EE-1F45-4422-9C15-9754D5EEC850}" type="pres">
      <dgm:prSet presAssocID="{D569374A-24F8-42D9-A08E-9D5CAE1F4B83}" presName="noChildren" presStyleCnt="0"/>
      <dgm:spPr/>
    </dgm:pt>
    <dgm:pt modelId="{AEA41C6E-7526-4E52-A1D8-9034DC4EA9E9}" type="pres">
      <dgm:prSet presAssocID="{D569374A-24F8-42D9-A08E-9D5CAE1F4B83}" presName="gap" presStyleCnt="0"/>
      <dgm:spPr/>
    </dgm:pt>
    <dgm:pt modelId="{8E73653B-961E-40A8-9B8C-DA32AC284AE1}" type="pres">
      <dgm:prSet presAssocID="{D569374A-24F8-42D9-A08E-9D5CAE1F4B83}" presName="medCircle2" presStyleLbl="vennNode1" presStyleIdx="3" presStyleCnt="4"/>
      <dgm:spPr/>
    </dgm:pt>
    <dgm:pt modelId="{EDF58E83-8040-4023-992C-85BB478C1F5F}" type="pres">
      <dgm:prSet presAssocID="{D569374A-24F8-42D9-A08E-9D5CAE1F4B83}" presName="txLvlOnly1" presStyleLbl="revTx" presStyleIdx="3" presStyleCnt="4"/>
      <dgm:spPr/>
      <dgm:t>
        <a:bodyPr/>
        <a:lstStyle/>
        <a:p>
          <a:endParaRPr lang="es-AR"/>
        </a:p>
      </dgm:t>
    </dgm:pt>
  </dgm:ptLst>
  <dgm:cxnLst>
    <dgm:cxn modelId="{71E9537E-C285-4F19-9133-D21E2EA75343}" type="presOf" srcId="{D569374A-24F8-42D9-A08E-9D5CAE1F4B83}" destId="{EDF58E83-8040-4023-992C-85BB478C1F5F}" srcOrd="0" destOrd="0" presId="urn:microsoft.com/office/officeart/2008/layout/VerticalCircleList"/>
    <dgm:cxn modelId="{A6BDC888-015E-42A2-BF97-612B72F9F49D}" srcId="{FE2F531A-D791-4AB3-85F5-27AAF7C402EE}" destId="{C641E190-BBDF-4E41-89D9-8FEC0D411470}" srcOrd="1" destOrd="0" parTransId="{95C4BC8E-1A83-4623-8A5E-5FD9EAEDDE47}" sibTransId="{7CF88E39-4F5E-44AF-B292-994CBCFDCB35}"/>
    <dgm:cxn modelId="{E9FCBA19-23A6-4655-A7BB-0ADBDE071AD0}" type="presOf" srcId="{42627C76-8234-4443-B9F1-7A9D2CF12719}" destId="{FBF0143F-6125-49CA-A2B8-C06B16BB8000}" srcOrd="0" destOrd="0" presId="urn:microsoft.com/office/officeart/2008/layout/VerticalCircleList"/>
    <dgm:cxn modelId="{CFA043F2-AE9B-4B69-9869-9AE5AC239BFF}" type="presOf" srcId="{47598893-C793-4C33-9696-A8D3A73E3043}" destId="{4592DB56-2A6C-4298-91CA-4266594D003C}" srcOrd="0" destOrd="0" presId="urn:microsoft.com/office/officeart/2008/layout/VerticalCircleList"/>
    <dgm:cxn modelId="{731B2E2E-8438-4E70-A8F7-2A00E0EEB8CF}" srcId="{FE2F531A-D791-4AB3-85F5-27AAF7C402EE}" destId="{47598893-C793-4C33-9696-A8D3A73E3043}" srcOrd="0" destOrd="0" parTransId="{A000888E-E344-4F24-A22C-393E0289BBC4}" sibTransId="{97127123-6CB1-4DCD-8A53-BE3510C3A0CC}"/>
    <dgm:cxn modelId="{F40C89F6-CFDD-40B3-97F3-507BE4848D26}" srcId="{FE2F531A-D791-4AB3-85F5-27AAF7C402EE}" destId="{D569374A-24F8-42D9-A08E-9D5CAE1F4B83}" srcOrd="3" destOrd="0" parTransId="{F9902DFF-8224-4E41-A2A4-1929353304F6}" sibTransId="{2A64A5D0-1C4C-4309-B500-69197257B552}"/>
    <dgm:cxn modelId="{B8C7FF97-02C2-485B-9938-39AED56C6A21}" srcId="{FE2F531A-D791-4AB3-85F5-27AAF7C402EE}" destId="{42627C76-8234-4443-B9F1-7A9D2CF12719}" srcOrd="2" destOrd="0" parTransId="{FB7A751C-223A-4FF0-80F5-677A4FF651A0}" sibTransId="{1FD4863C-C99D-4897-89D3-BB43DB26E1A2}"/>
    <dgm:cxn modelId="{45772969-A93A-4531-84A1-C8CF103B78A2}" type="presOf" srcId="{FE2F531A-D791-4AB3-85F5-27AAF7C402EE}" destId="{F223F972-A72F-4B76-87BF-7335C95BCA37}" srcOrd="0" destOrd="0" presId="urn:microsoft.com/office/officeart/2008/layout/VerticalCircleList"/>
    <dgm:cxn modelId="{CD6F9BE4-FC54-49BC-A6E8-0FD5B55E9C2A}" type="presOf" srcId="{C641E190-BBDF-4E41-89D9-8FEC0D411470}" destId="{4898C0CA-E077-495F-B70F-361FEC29887B}" srcOrd="0" destOrd="0" presId="urn:microsoft.com/office/officeart/2008/layout/VerticalCircleList"/>
    <dgm:cxn modelId="{881952E6-E1A0-4F0D-A0F9-AD505348D71B}" type="presParOf" srcId="{F223F972-A72F-4B76-87BF-7335C95BCA37}" destId="{452C9BFA-8645-407B-8F91-BB84627727E9}" srcOrd="0" destOrd="0" presId="urn:microsoft.com/office/officeart/2008/layout/VerticalCircleList"/>
    <dgm:cxn modelId="{84617B4E-4EEC-4731-9173-09EF6FD8EB05}" type="presParOf" srcId="{452C9BFA-8645-407B-8F91-BB84627727E9}" destId="{606A59AE-31AA-4EF7-8A8B-8AE5B538387B}" srcOrd="0" destOrd="0" presId="urn:microsoft.com/office/officeart/2008/layout/VerticalCircleList"/>
    <dgm:cxn modelId="{18743E39-FF52-49A6-B140-C240F9B3F067}" type="presParOf" srcId="{452C9BFA-8645-407B-8F91-BB84627727E9}" destId="{63F746B8-4E6A-4DFF-8B9B-6C009F69167D}" srcOrd="1" destOrd="0" presId="urn:microsoft.com/office/officeart/2008/layout/VerticalCircleList"/>
    <dgm:cxn modelId="{BD0922AC-532D-49B2-9F8B-7F69F082A60F}" type="presParOf" srcId="{452C9BFA-8645-407B-8F91-BB84627727E9}" destId="{4592DB56-2A6C-4298-91CA-4266594D003C}" srcOrd="2" destOrd="0" presId="urn:microsoft.com/office/officeart/2008/layout/VerticalCircleList"/>
    <dgm:cxn modelId="{7EE133BE-25A3-4C83-9979-5AAA5A86FAF8}" type="presParOf" srcId="{F223F972-A72F-4B76-87BF-7335C95BCA37}" destId="{671B787A-A685-4342-94D3-3C904232168A}" srcOrd="1" destOrd="0" presId="urn:microsoft.com/office/officeart/2008/layout/VerticalCircleList"/>
    <dgm:cxn modelId="{6930896C-6230-43E9-A106-B33310D9D1BF}" type="presParOf" srcId="{671B787A-A685-4342-94D3-3C904232168A}" destId="{87F70629-6AC6-469A-A50F-D24C7D4C1A07}" srcOrd="0" destOrd="0" presId="urn:microsoft.com/office/officeart/2008/layout/VerticalCircleList"/>
    <dgm:cxn modelId="{7A39DFB9-54C8-4BB2-9411-327DF5BE5D77}" type="presParOf" srcId="{671B787A-A685-4342-94D3-3C904232168A}" destId="{0EAE8732-2906-4FD8-A7D0-A42BE215069E}" srcOrd="1" destOrd="0" presId="urn:microsoft.com/office/officeart/2008/layout/VerticalCircleList"/>
    <dgm:cxn modelId="{41903DF2-6410-42E8-90BE-EC0F5FE541EC}" type="presParOf" srcId="{671B787A-A685-4342-94D3-3C904232168A}" destId="{4898C0CA-E077-495F-B70F-361FEC29887B}" srcOrd="2" destOrd="0" presId="urn:microsoft.com/office/officeart/2008/layout/VerticalCircleList"/>
    <dgm:cxn modelId="{D92DA2BE-FADB-4623-9DEC-C23476E7123D}" type="presParOf" srcId="{F223F972-A72F-4B76-87BF-7335C95BCA37}" destId="{A6699955-C276-4531-9973-114B8E1A5BF7}" srcOrd="2" destOrd="0" presId="urn:microsoft.com/office/officeart/2008/layout/VerticalCircleList"/>
    <dgm:cxn modelId="{23ED7DCE-BD83-4416-956C-6A14BFA10E5E}" type="presParOf" srcId="{A6699955-C276-4531-9973-114B8E1A5BF7}" destId="{C3C0C6CC-53F2-401F-89FF-F1742260FE4A}" srcOrd="0" destOrd="0" presId="urn:microsoft.com/office/officeart/2008/layout/VerticalCircleList"/>
    <dgm:cxn modelId="{FDD7331D-B0F9-4B2D-8722-E18B70E06D36}" type="presParOf" srcId="{A6699955-C276-4531-9973-114B8E1A5BF7}" destId="{F07AE907-B905-4FC5-AEBE-C49A5E4FD5EC}" srcOrd="1" destOrd="0" presId="urn:microsoft.com/office/officeart/2008/layout/VerticalCircleList"/>
    <dgm:cxn modelId="{DA65AC03-11AB-4C11-A4FC-F27B7B0E8AAB}" type="presParOf" srcId="{A6699955-C276-4531-9973-114B8E1A5BF7}" destId="{FBF0143F-6125-49CA-A2B8-C06B16BB8000}" srcOrd="2" destOrd="0" presId="urn:microsoft.com/office/officeart/2008/layout/VerticalCircleList"/>
    <dgm:cxn modelId="{8A873B6F-CBAB-447B-B316-47EA7BF88A99}" type="presParOf" srcId="{F223F972-A72F-4B76-87BF-7335C95BCA37}" destId="{3C1C11EE-1F45-4422-9C15-9754D5EEC850}" srcOrd="3" destOrd="0" presId="urn:microsoft.com/office/officeart/2008/layout/VerticalCircleList"/>
    <dgm:cxn modelId="{6D5A5EE9-F553-4488-AF6C-E2DD7B2B8F9E}" type="presParOf" srcId="{3C1C11EE-1F45-4422-9C15-9754D5EEC850}" destId="{AEA41C6E-7526-4E52-A1D8-9034DC4EA9E9}" srcOrd="0" destOrd="0" presId="urn:microsoft.com/office/officeart/2008/layout/VerticalCircleList"/>
    <dgm:cxn modelId="{DF86C50F-8114-488A-B65A-2CE85A59C6BF}" type="presParOf" srcId="{3C1C11EE-1F45-4422-9C15-9754D5EEC850}" destId="{8E73653B-961E-40A8-9B8C-DA32AC284AE1}" srcOrd="1" destOrd="0" presId="urn:microsoft.com/office/officeart/2008/layout/VerticalCircleList"/>
    <dgm:cxn modelId="{D69D44A2-C663-45FB-B239-5EF41AB3ED4A}" type="presParOf" srcId="{3C1C11EE-1F45-4422-9C15-9754D5EEC850}" destId="{EDF58E83-8040-4023-992C-85BB478C1F5F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E2F531A-D791-4AB3-85F5-27AAF7C402EE}" type="doc">
      <dgm:prSet loTypeId="urn:microsoft.com/office/officeart/2008/layout/VerticalCircle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2D53CC4-82C9-4D36-BD87-7EE6839B8173}">
      <dgm:prSet/>
      <dgm:spPr/>
      <dgm:t>
        <a:bodyPr/>
        <a:lstStyle/>
        <a:p>
          <a:r>
            <a:rPr lang="es-AR" b="1" dirty="0" smtClean="0"/>
            <a:t>E</a:t>
          </a:r>
          <a:r>
            <a:rPr lang="es-AR" dirty="0" smtClean="0"/>
            <a:t>ntregar exámenes</a:t>
          </a:r>
          <a:endParaRPr lang="es-AR" dirty="0"/>
        </a:p>
      </dgm:t>
    </dgm:pt>
    <dgm:pt modelId="{A32E39B5-4661-444F-852D-15D05DB133AD}" type="parTrans" cxnId="{100E191C-D33B-49D8-80CA-CF534502B08A}">
      <dgm:prSet/>
      <dgm:spPr/>
      <dgm:t>
        <a:bodyPr/>
        <a:lstStyle/>
        <a:p>
          <a:endParaRPr lang="es-AR"/>
        </a:p>
      </dgm:t>
    </dgm:pt>
    <dgm:pt modelId="{2FA74E19-43EC-477C-B789-FD56B42AE8EA}" type="sibTrans" cxnId="{100E191C-D33B-49D8-80CA-CF534502B08A}">
      <dgm:prSet/>
      <dgm:spPr/>
      <dgm:t>
        <a:bodyPr/>
        <a:lstStyle/>
        <a:p>
          <a:endParaRPr lang="es-AR"/>
        </a:p>
      </dgm:t>
    </dgm:pt>
    <dgm:pt modelId="{35FD0C66-08A6-4A14-8CE1-AF95413046D6}">
      <dgm:prSet/>
      <dgm:spPr/>
      <dgm:t>
        <a:bodyPr/>
        <a:lstStyle/>
        <a:p>
          <a:r>
            <a:rPr lang="es-AR" b="1" dirty="0" smtClean="0"/>
            <a:t>C</a:t>
          </a:r>
          <a:r>
            <a:rPr lang="es-AR" dirty="0" smtClean="0"/>
            <a:t>onsultar exámenes</a:t>
          </a:r>
        </a:p>
      </dgm:t>
    </dgm:pt>
    <dgm:pt modelId="{CE7B3198-19BB-42C4-B59F-549657398215}" type="parTrans" cxnId="{CCA4EF77-8823-4BE4-BC62-002ACAC50CF3}">
      <dgm:prSet/>
      <dgm:spPr/>
      <dgm:t>
        <a:bodyPr/>
        <a:lstStyle/>
        <a:p>
          <a:endParaRPr lang="es-AR"/>
        </a:p>
      </dgm:t>
    </dgm:pt>
    <dgm:pt modelId="{74C17C4C-9D60-4BFD-8DDE-1848EC28801C}" type="sibTrans" cxnId="{CCA4EF77-8823-4BE4-BC62-002ACAC50CF3}">
      <dgm:prSet/>
      <dgm:spPr/>
      <dgm:t>
        <a:bodyPr/>
        <a:lstStyle/>
        <a:p>
          <a:endParaRPr lang="es-AR"/>
        </a:p>
      </dgm:t>
    </dgm:pt>
    <dgm:pt modelId="{9727CF8B-7463-48A8-AA49-6D48456F3A21}">
      <dgm:prSet/>
      <dgm:spPr/>
      <dgm:t>
        <a:bodyPr/>
        <a:lstStyle/>
        <a:p>
          <a:r>
            <a:rPr lang="es-AR" b="1" dirty="0" smtClean="0"/>
            <a:t>G</a:t>
          </a:r>
          <a:r>
            <a:rPr lang="es-AR" dirty="0" smtClean="0"/>
            <a:t>estionar redes</a:t>
          </a:r>
          <a:endParaRPr lang="es-AR" dirty="0"/>
        </a:p>
      </dgm:t>
    </dgm:pt>
    <dgm:pt modelId="{4597E898-1172-4613-ADB5-3E7789A1E795}" type="sibTrans" cxnId="{AAF957B5-B154-44DD-9440-44F2B96C610C}">
      <dgm:prSet/>
      <dgm:spPr/>
      <dgm:t>
        <a:bodyPr/>
        <a:lstStyle/>
        <a:p>
          <a:endParaRPr lang="es-AR"/>
        </a:p>
      </dgm:t>
    </dgm:pt>
    <dgm:pt modelId="{E0B5A0D1-89A6-426A-B1FB-C03D3DDB1BE7}" type="parTrans" cxnId="{AAF957B5-B154-44DD-9440-44F2B96C610C}">
      <dgm:prSet/>
      <dgm:spPr/>
      <dgm:t>
        <a:bodyPr/>
        <a:lstStyle/>
        <a:p>
          <a:endParaRPr lang="es-AR"/>
        </a:p>
      </dgm:t>
    </dgm:pt>
    <dgm:pt modelId="{F223F972-A72F-4B76-87BF-7335C95BCA37}" type="pres">
      <dgm:prSet presAssocID="{FE2F531A-D791-4AB3-85F5-27AAF7C402EE}" presName="Name0" presStyleCnt="0">
        <dgm:presLayoutVars>
          <dgm:dir/>
        </dgm:presLayoutVars>
      </dgm:prSet>
      <dgm:spPr/>
      <dgm:t>
        <a:bodyPr/>
        <a:lstStyle/>
        <a:p>
          <a:endParaRPr lang="es-AR"/>
        </a:p>
      </dgm:t>
    </dgm:pt>
    <dgm:pt modelId="{B69180D3-2F03-4A7C-ABD1-438D92D9A176}" type="pres">
      <dgm:prSet presAssocID="{A2D53CC4-82C9-4D36-BD87-7EE6839B8173}" presName="noChildren" presStyleCnt="0"/>
      <dgm:spPr/>
    </dgm:pt>
    <dgm:pt modelId="{C86A8F94-63E0-4A98-BDDB-55898B23A7EA}" type="pres">
      <dgm:prSet presAssocID="{A2D53CC4-82C9-4D36-BD87-7EE6839B8173}" presName="gap" presStyleCnt="0"/>
      <dgm:spPr/>
    </dgm:pt>
    <dgm:pt modelId="{BC90EA95-5571-45F5-AD3A-106960855187}" type="pres">
      <dgm:prSet presAssocID="{A2D53CC4-82C9-4D36-BD87-7EE6839B8173}" presName="medCircle2" presStyleLbl="vennNode1" presStyleIdx="0" presStyleCnt="3"/>
      <dgm:spPr/>
    </dgm:pt>
    <dgm:pt modelId="{7ED28AE4-B930-4F0D-AFC0-EE9FD85DDAA4}" type="pres">
      <dgm:prSet presAssocID="{A2D53CC4-82C9-4D36-BD87-7EE6839B8173}" presName="txLvlOnly1" presStyleLbl="revTx" presStyleIdx="0" presStyleCnt="3"/>
      <dgm:spPr/>
      <dgm:t>
        <a:bodyPr/>
        <a:lstStyle/>
        <a:p>
          <a:endParaRPr lang="es-AR"/>
        </a:p>
      </dgm:t>
    </dgm:pt>
    <dgm:pt modelId="{AB77641A-35F7-4352-AEC9-9547E7051245}" type="pres">
      <dgm:prSet presAssocID="{9727CF8B-7463-48A8-AA49-6D48456F3A21}" presName="noChildren" presStyleCnt="0"/>
      <dgm:spPr/>
    </dgm:pt>
    <dgm:pt modelId="{DF141853-990B-43C9-9E45-E4F0B2E731AA}" type="pres">
      <dgm:prSet presAssocID="{9727CF8B-7463-48A8-AA49-6D48456F3A21}" presName="gap" presStyleCnt="0"/>
      <dgm:spPr/>
    </dgm:pt>
    <dgm:pt modelId="{A426FF24-CAE3-4CCB-9CB2-1A66B0D3C8BA}" type="pres">
      <dgm:prSet presAssocID="{9727CF8B-7463-48A8-AA49-6D48456F3A21}" presName="medCircle2" presStyleLbl="vennNode1" presStyleIdx="1" presStyleCnt="3"/>
      <dgm:spPr/>
    </dgm:pt>
    <dgm:pt modelId="{32200591-3B53-4C74-BF45-D6973EFDF688}" type="pres">
      <dgm:prSet presAssocID="{9727CF8B-7463-48A8-AA49-6D48456F3A21}" presName="txLvlOnly1" presStyleLbl="revTx" presStyleIdx="1" presStyleCnt="3"/>
      <dgm:spPr/>
      <dgm:t>
        <a:bodyPr/>
        <a:lstStyle/>
        <a:p>
          <a:endParaRPr lang="es-AR"/>
        </a:p>
      </dgm:t>
    </dgm:pt>
    <dgm:pt modelId="{7BE0280B-5F61-4AE8-B576-F1E26AF878A9}" type="pres">
      <dgm:prSet presAssocID="{35FD0C66-08A6-4A14-8CE1-AF95413046D6}" presName="noChildren" presStyleCnt="0"/>
      <dgm:spPr/>
    </dgm:pt>
    <dgm:pt modelId="{0366CE57-0027-451B-8E1D-3084152B72AD}" type="pres">
      <dgm:prSet presAssocID="{35FD0C66-08A6-4A14-8CE1-AF95413046D6}" presName="gap" presStyleCnt="0"/>
      <dgm:spPr/>
    </dgm:pt>
    <dgm:pt modelId="{3BFAB06A-30AC-433E-BAF3-06039C9EA0A2}" type="pres">
      <dgm:prSet presAssocID="{35FD0C66-08A6-4A14-8CE1-AF95413046D6}" presName="medCircle2" presStyleLbl="vennNode1" presStyleIdx="2" presStyleCnt="3"/>
      <dgm:spPr/>
    </dgm:pt>
    <dgm:pt modelId="{B959E3C9-F04A-45CA-AF31-395DE4B1FC09}" type="pres">
      <dgm:prSet presAssocID="{35FD0C66-08A6-4A14-8CE1-AF95413046D6}" presName="txLvlOnly1" presStyleLbl="revTx" presStyleIdx="2" presStyleCnt="3"/>
      <dgm:spPr/>
      <dgm:t>
        <a:bodyPr/>
        <a:lstStyle/>
        <a:p>
          <a:endParaRPr lang="es-AR"/>
        </a:p>
      </dgm:t>
    </dgm:pt>
  </dgm:ptLst>
  <dgm:cxnLst>
    <dgm:cxn modelId="{7D64957F-344B-4C55-A9C8-9ECA6D46F782}" type="presOf" srcId="{9727CF8B-7463-48A8-AA49-6D48456F3A21}" destId="{32200591-3B53-4C74-BF45-D6973EFDF688}" srcOrd="0" destOrd="0" presId="urn:microsoft.com/office/officeart/2008/layout/VerticalCircleList"/>
    <dgm:cxn modelId="{AAF957B5-B154-44DD-9440-44F2B96C610C}" srcId="{FE2F531A-D791-4AB3-85F5-27AAF7C402EE}" destId="{9727CF8B-7463-48A8-AA49-6D48456F3A21}" srcOrd="1" destOrd="0" parTransId="{E0B5A0D1-89A6-426A-B1FB-C03D3DDB1BE7}" sibTransId="{4597E898-1172-4613-ADB5-3E7789A1E795}"/>
    <dgm:cxn modelId="{6C892EDC-4E7B-4E8F-9041-C3330E7C9E5F}" type="presOf" srcId="{FE2F531A-D791-4AB3-85F5-27AAF7C402EE}" destId="{F223F972-A72F-4B76-87BF-7335C95BCA37}" srcOrd="0" destOrd="0" presId="urn:microsoft.com/office/officeart/2008/layout/VerticalCircleList"/>
    <dgm:cxn modelId="{57EA856B-003B-4777-A6DE-7034BDFF0F6A}" type="presOf" srcId="{A2D53CC4-82C9-4D36-BD87-7EE6839B8173}" destId="{7ED28AE4-B930-4F0D-AFC0-EE9FD85DDAA4}" srcOrd="0" destOrd="0" presId="urn:microsoft.com/office/officeart/2008/layout/VerticalCircleList"/>
    <dgm:cxn modelId="{100E191C-D33B-49D8-80CA-CF534502B08A}" srcId="{FE2F531A-D791-4AB3-85F5-27AAF7C402EE}" destId="{A2D53CC4-82C9-4D36-BD87-7EE6839B8173}" srcOrd="0" destOrd="0" parTransId="{A32E39B5-4661-444F-852D-15D05DB133AD}" sibTransId="{2FA74E19-43EC-477C-B789-FD56B42AE8EA}"/>
    <dgm:cxn modelId="{49D3883E-4AE0-4D5F-B1F9-D10385DEA4CA}" type="presOf" srcId="{35FD0C66-08A6-4A14-8CE1-AF95413046D6}" destId="{B959E3C9-F04A-45CA-AF31-395DE4B1FC09}" srcOrd="0" destOrd="0" presId="urn:microsoft.com/office/officeart/2008/layout/VerticalCircleList"/>
    <dgm:cxn modelId="{CCA4EF77-8823-4BE4-BC62-002ACAC50CF3}" srcId="{FE2F531A-D791-4AB3-85F5-27AAF7C402EE}" destId="{35FD0C66-08A6-4A14-8CE1-AF95413046D6}" srcOrd="2" destOrd="0" parTransId="{CE7B3198-19BB-42C4-B59F-549657398215}" sibTransId="{74C17C4C-9D60-4BFD-8DDE-1848EC28801C}"/>
    <dgm:cxn modelId="{A90F3052-EEBB-413A-A0CE-C2F081CA3444}" type="presParOf" srcId="{F223F972-A72F-4B76-87BF-7335C95BCA37}" destId="{B69180D3-2F03-4A7C-ABD1-438D92D9A176}" srcOrd="0" destOrd="0" presId="urn:microsoft.com/office/officeart/2008/layout/VerticalCircleList"/>
    <dgm:cxn modelId="{19539C43-2926-40D2-9542-EAA02A730EA2}" type="presParOf" srcId="{B69180D3-2F03-4A7C-ABD1-438D92D9A176}" destId="{C86A8F94-63E0-4A98-BDDB-55898B23A7EA}" srcOrd="0" destOrd="0" presId="urn:microsoft.com/office/officeart/2008/layout/VerticalCircleList"/>
    <dgm:cxn modelId="{C392515E-365C-43DA-BD91-53A4551D41F4}" type="presParOf" srcId="{B69180D3-2F03-4A7C-ABD1-438D92D9A176}" destId="{BC90EA95-5571-45F5-AD3A-106960855187}" srcOrd="1" destOrd="0" presId="urn:microsoft.com/office/officeart/2008/layout/VerticalCircleList"/>
    <dgm:cxn modelId="{4A509AD1-2BEE-4F6F-AEBB-99BC45550B39}" type="presParOf" srcId="{B69180D3-2F03-4A7C-ABD1-438D92D9A176}" destId="{7ED28AE4-B930-4F0D-AFC0-EE9FD85DDAA4}" srcOrd="2" destOrd="0" presId="urn:microsoft.com/office/officeart/2008/layout/VerticalCircleList"/>
    <dgm:cxn modelId="{B0C8CF5D-A06D-4F0F-9089-6C4CE7E40568}" type="presParOf" srcId="{F223F972-A72F-4B76-87BF-7335C95BCA37}" destId="{AB77641A-35F7-4352-AEC9-9547E7051245}" srcOrd="1" destOrd="0" presId="urn:microsoft.com/office/officeart/2008/layout/VerticalCircleList"/>
    <dgm:cxn modelId="{BA124EB6-B695-4A87-8727-A83829A1E55C}" type="presParOf" srcId="{AB77641A-35F7-4352-AEC9-9547E7051245}" destId="{DF141853-990B-43C9-9E45-E4F0B2E731AA}" srcOrd="0" destOrd="0" presId="urn:microsoft.com/office/officeart/2008/layout/VerticalCircleList"/>
    <dgm:cxn modelId="{685B3466-F355-4D3B-8870-BBC63DDAAFB7}" type="presParOf" srcId="{AB77641A-35F7-4352-AEC9-9547E7051245}" destId="{A426FF24-CAE3-4CCB-9CB2-1A66B0D3C8BA}" srcOrd="1" destOrd="0" presId="urn:microsoft.com/office/officeart/2008/layout/VerticalCircleList"/>
    <dgm:cxn modelId="{2EC3675A-DEC7-4F3E-919D-69DBDEC2C8FF}" type="presParOf" srcId="{AB77641A-35F7-4352-AEC9-9547E7051245}" destId="{32200591-3B53-4C74-BF45-D6973EFDF688}" srcOrd="2" destOrd="0" presId="urn:microsoft.com/office/officeart/2008/layout/VerticalCircleList"/>
    <dgm:cxn modelId="{524FA6B1-85AE-490D-8407-4E1B383EDFAF}" type="presParOf" srcId="{F223F972-A72F-4B76-87BF-7335C95BCA37}" destId="{7BE0280B-5F61-4AE8-B576-F1E26AF878A9}" srcOrd="2" destOrd="0" presId="urn:microsoft.com/office/officeart/2008/layout/VerticalCircleList"/>
    <dgm:cxn modelId="{C5D4F539-C1A8-4033-BC07-591903B6646E}" type="presParOf" srcId="{7BE0280B-5F61-4AE8-B576-F1E26AF878A9}" destId="{0366CE57-0027-451B-8E1D-3084152B72AD}" srcOrd="0" destOrd="0" presId="urn:microsoft.com/office/officeart/2008/layout/VerticalCircleList"/>
    <dgm:cxn modelId="{F7FFC2C2-0FE1-44DA-B9BB-BBC0085A3F3A}" type="presParOf" srcId="{7BE0280B-5F61-4AE8-B576-F1E26AF878A9}" destId="{3BFAB06A-30AC-433E-BAF3-06039C9EA0A2}" srcOrd="1" destOrd="0" presId="urn:microsoft.com/office/officeart/2008/layout/VerticalCircleList"/>
    <dgm:cxn modelId="{77857AE2-1C3F-4F2B-BBF7-36E1D44DAC7D}" type="presParOf" srcId="{7BE0280B-5F61-4AE8-B576-F1E26AF878A9}" destId="{B959E3C9-F04A-45CA-AF31-395DE4B1FC09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E2F531A-D791-4AB3-85F5-27AAF7C402EE}" type="doc">
      <dgm:prSet loTypeId="urn:microsoft.com/office/officeart/2008/layout/VerticalCircle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3DB7C68-4A74-43E2-B71D-47C20FBB6A4F}">
      <dgm:prSet/>
      <dgm:spPr/>
      <dgm:t>
        <a:bodyPr/>
        <a:lstStyle/>
        <a:p>
          <a:r>
            <a:rPr lang="es-AR" b="1" dirty="0" smtClean="0"/>
            <a:t>C</a:t>
          </a:r>
          <a:r>
            <a:rPr lang="es-AR" dirty="0" smtClean="0"/>
            <a:t>orregir exámenes</a:t>
          </a:r>
          <a:endParaRPr lang="es-AR" dirty="0"/>
        </a:p>
      </dgm:t>
    </dgm:pt>
    <dgm:pt modelId="{E77459F7-462C-41B0-BF3C-ED2898B53782}" type="parTrans" cxnId="{11B9608A-6B8F-4375-A2A8-BAA40D5BA002}">
      <dgm:prSet/>
      <dgm:spPr/>
      <dgm:t>
        <a:bodyPr/>
        <a:lstStyle/>
        <a:p>
          <a:endParaRPr lang="es-ES"/>
        </a:p>
      </dgm:t>
    </dgm:pt>
    <dgm:pt modelId="{AE98D352-C2E4-4B34-B32C-C8078FD14418}" type="sibTrans" cxnId="{11B9608A-6B8F-4375-A2A8-BAA40D5BA002}">
      <dgm:prSet/>
      <dgm:spPr/>
      <dgm:t>
        <a:bodyPr/>
        <a:lstStyle/>
        <a:p>
          <a:endParaRPr lang="es-ES"/>
        </a:p>
      </dgm:t>
    </dgm:pt>
    <dgm:pt modelId="{4600BBB6-D223-4DC6-94B4-9DFB71149967}">
      <dgm:prSet/>
      <dgm:spPr/>
      <dgm:t>
        <a:bodyPr/>
        <a:lstStyle/>
        <a:p>
          <a:r>
            <a:rPr lang="es-AR" b="1" dirty="0" smtClean="0"/>
            <a:t>E</a:t>
          </a:r>
          <a:r>
            <a:rPr lang="es-AR" dirty="0" smtClean="0"/>
            <a:t>ntregar exámenes corregidos</a:t>
          </a:r>
          <a:endParaRPr lang="es-AR" dirty="0"/>
        </a:p>
      </dgm:t>
    </dgm:pt>
    <dgm:pt modelId="{30639BB7-CA1D-4CDC-917C-E6D2AE41CBEE}" type="parTrans" cxnId="{F15609A0-0B92-4249-A8AE-CDB156B8B5BF}">
      <dgm:prSet/>
      <dgm:spPr/>
      <dgm:t>
        <a:bodyPr/>
        <a:lstStyle/>
        <a:p>
          <a:endParaRPr lang="es-ES"/>
        </a:p>
      </dgm:t>
    </dgm:pt>
    <dgm:pt modelId="{65FF8296-8DF8-4EDE-8C8E-E997D535B3F8}" type="sibTrans" cxnId="{F15609A0-0B92-4249-A8AE-CDB156B8B5BF}">
      <dgm:prSet/>
      <dgm:spPr/>
      <dgm:t>
        <a:bodyPr/>
        <a:lstStyle/>
        <a:p>
          <a:endParaRPr lang="es-ES"/>
        </a:p>
      </dgm:t>
    </dgm:pt>
    <dgm:pt modelId="{F223F972-A72F-4B76-87BF-7335C95BCA37}" type="pres">
      <dgm:prSet presAssocID="{FE2F531A-D791-4AB3-85F5-27AAF7C402EE}" presName="Name0" presStyleCnt="0">
        <dgm:presLayoutVars>
          <dgm:dir/>
        </dgm:presLayoutVars>
      </dgm:prSet>
      <dgm:spPr/>
      <dgm:t>
        <a:bodyPr/>
        <a:lstStyle/>
        <a:p>
          <a:endParaRPr lang="es-AR"/>
        </a:p>
      </dgm:t>
    </dgm:pt>
    <dgm:pt modelId="{F62B4208-C888-4752-89A5-7E7C276E2422}" type="pres">
      <dgm:prSet presAssocID="{63DB7C68-4A74-43E2-B71D-47C20FBB6A4F}" presName="noChildren" presStyleCnt="0"/>
      <dgm:spPr/>
    </dgm:pt>
    <dgm:pt modelId="{B3E931BB-6A0A-4077-84E2-C6EAA87B7846}" type="pres">
      <dgm:prSet presAssocID="{63DB7C68-4A74-43E2-B71D-47C20FBB6A4F}" presName="gap" presStyleCnt="0"/>
      <dgm:spPr/>
    </dgm:pt>
    <dgm:pt modelId="{D3E85160-FEAF-4E19-85AD-D9C4E6A073C5}" type="pres">
      <dgm:prSet presAssocID="{63DB7C68-4A74-43E2-B71D-47C20FBB6A4F}" presName="medCircle2" presStyleLbl="vennNode1" presStyleIdx="0" presStyleCnt="2" custScaleX="65874" custScaleY="71162"/>
      <dgm:spPr/>
    </dgm:pt>
    <dgm:pt modelId="{73CE12A4-DB08-4CCD-8B0B-889EAB7C3817}" type="pres">
      <dgm:prSet presAssocID="{63DB7C68-4A74-43E2-B71D-47C20FBB6A4F}" presName="txLvlOnly1" presStyleLbl="revTx" presStyleIdx="0" presStyleCnt="2"/>
      <dgm:spPr/>
      <dgm:t>
        <a:bodyPr/>
        <a:lstStyle/>
        <a:p>
          <a:endParaRPr lang="es-ES"/>
        </a:p>
      </dgm:t>
    </dgm:pt>
    <dgm:pt modelId="{8957F963-EE9A-4D9A-A046-E2E7197CAA74}" type="pres">
      <dgm:prSet presAssocID="{4600BBB6-D223-4DC6-94B4-9DFB71149967}" presName="noChildren" presStyleCnt="0"/>
      <dgm:spPr/>
    </dgm:pt>
    <dgm:pt modelId="{0DD3658F-3B13-4EF2-92D8-F370784EC952}" type="pres">
      <dgm:prSet presAssocID="{4600BBB6-D223-4DC6-94B4-9DFB71149967}" presName="gap" presStyleCnt="0"/>
      <dgm:spPr/>
    </dgm:pt>
    <dgm:pt modelId="{989E1C99-90BD-43BC-AD7D-905EEE2A0151}" type="pres">
      <dgm:prSet presAssocID="{4600BBB6-D223-4DC6-94B4-9DFB71149967}" presName="medCircle2" presStyleLbl="vennNode1" presStyleIdx="1" presStyleCnt="2" custScaleX="65874" custScaleY="62184"/>
      <dgm:spPr/>
    </dgm:pt>
    <dgm:pt modelId="{90E0B8F3-A926-4A44-AA1E-1FA8F84BE718}" type="pres">
      <dgm:prSet presAssocID="{4600BBB6-D223-4DC6-94B4-9DFB71149967}" presName="txLvlOnly1" presStyleLbl="revTx" presStyleIdx="1" presStyleCnt="2"/>
      <dgm:spPr/>
      <dgm:t>
        <a:bodyPr/>
        <a:lstStyle/>
        <a:p>
          <a:endParaRPr lang="es-ES"/>
        </a:p>
      </dgm:t>
    </dgm:pt>
  </dgm:ptLst>
  <dgm:cxnLst>
    <dgm:cxn modelId="{D40A6AC7-AE36-421C-833A-6A033787C701}" type="presOf" srcId="{FE2F531A-D791-4AB3-85F5-27AAF7C402EE}" destId="{F223F972-A72F-4B76-87BF-7335C95BCA37}" srcOrd="0" destOrd="0" presId="urn:microsoft.com/office/officeart/2008/layout/VerticalCircleList"/>
    <dgm:cxn modelId="{20CE6C60-AAE6-48CA-9FEB-E911A829FA57}" type="presOf" srcId="{4600BBB6-D223-4DC6-94B4-9DFB71149967}" destId="{90E0B8F3-A926-4A44-AA1E-1FA8F84BE718}" srcOrd="0" destOrd="0" presId="urn:microsoft.com/office/officeart/2008/layout/VerticalCircleList"/>
    <dgm:cxn modelId="{F15609A0-0B92-4249-A8AE-CDB156B8B5BF}" srcId="{FE2F531A-D791-4AB3-85F5-27AAF7C402EE}" destId="{4600BBB6-D223-4DC6-94B4-9DFB71149967}" srcOrd="1" destOrd="0" parTransId="{30639BB7-CA1D-4CDC-917C-E6D2AE41CBEE}" sibTransId="{65FF8296-8DF8-4EDE-8C8E-E997D535B3F8}"/>
    <dgm:cxn modelId="{160DE58B-47B6-4C58-AB2E-3F27FC2C0B5D}" type="presOf" srcId="{63DB7C68-4A74-43E2-B71D-47C20FBB6A4F}" destId="{73CE12A4-DB08-4CCD-8B0B-889EAB7C3817}" srcOrd="0" destOrd="0" presId="urn:microsoft.com/office/officeart/2008/layout/VerticalCircleList"/>
    <dgm:cxn modelId="{11B9608A-6B8F-4375-A2A8-BAA40D5BA002}" srcId="{FE2F531A-D791-4AB3-85F5-27AAF7C402EE}" destId="{63DB7C68-4A74-43E2-B71D-47C20FBB6A4F}" srcOrd="0" destOrd="0" parTransId="{E77459F7-462C-41B0-BF3C-ED2898B53782}" sibTransId="{AE98D352-C2E4-4B34-B32C-C8078FD14418}"/>
    <dgm:cxn modelId="{9DAC717A-EAA1-465E-8E01-C8135EAA90D2}" type="presParOf" srcId="{F223F972-A72F-4B76-87BF-7335C95BCA37}" destId="{F62B4208-C888-4752-89A5-7E7C276E2422}" srcOrd="0" destOrd="0" presId="urn:microsoft.com/office/officeart/2008/layout/VerticalCircleList"/>
    <dgm:cxn modelId="{DFA59ACB-06AD-473F-8CD8-B777CDAB5F5C}" type="presParOf" srcId="{F62B4208-C888-4752-89A5-7E7C276E2422}" destId="{B3E931BB-6A0A-4077-84E2-C6EAA87B7846}" srcOrd="0" destOrd="0" presId="urn:microsoft.com/office/officeart/2008/layout/VerticalCircleList"/>
    <dgm:cxn modelId="{1FD610C8-84D8-4625-BDE5-9CEC5572EF2B}" type="presParOf" srcId="{F62B4208-C888-4752-89A5-7E7C276E2422}" destId="{D3E85160-FEAF-4E19-85AD-D9C4E6A073C5}" srcOrd="1" destOrd="0" presId="urn:microsoft.com/office/officeart/2008/layout/VerticalCircleList"/>
    <dgm:cxn modelId="{74760D12-8406-42E4-A314-3E5274E30FA9}" type="presParOf" srcId="{F62B4208-C888-4752-89A5-7E7C276E2422}" destId="{73CE12A4-DB08-4CCD-8B0B-889EAB7C3817}" srcOrd="2" destOrd="0" presId="urn:microsoft.com/office/officeart/2008/layout/VerticalCircleList"/>
    <dgm:cxn modelId="{617E5F1C-B60F-4985-BDF5-2330B9DDF132}" type="presParOf" srcId="{F223F972-A72F-4B76-87BF-7335C95BCA37}" destId="{8957F963-EE9A-4D9A-A046-E2E7197CAA74}" srcOrd="1" destOrd="0" presId="urn:microsoft.com/office/officeart/2008/layout/VerticalCircleList"/>
    <dgm:cxn modelId="{B36BCCE6-4027-414D-9AFC-5DB61ABA4389}" type="presParOf" srcId="{8957F963-EE9A-4D9A-A046-E2E7197CAA74}" destId="{0DD3658F-3B13-4EF2-92D8-F370784EC952}" srcOrd="0" destOrd="0" presId="urn:microsoft.com/office/officeart/2008/layout/VerticalCircleList"/>
    <dgm:cxn modelId="{4DA0C5B5-C6A8-444A-A2BE-AA482908FDDC}" type="presParOf" srcId="{8957F963-EE9A-4D9A-A046-E2E7197CAA74}" destId="{989E1C99-90BD-43BC-AD7D-905EEE2A0151}" srcOrd="1" destOrd="0" presId="urn:microsoft.com/office/officeart/2008/layout/VerticalCircleList"/>
    <dgm:cxn modelId="{3B8590C6-95D6-40BF-823E-BD94F475D12F}" type="presParOf" srcId="{8957F963-EE9A-4D9A-A046-E2E7197CAA74}" destId="{90E0B8F3-A926-4A44-AA1E-1FA8F84BE718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E2F531A-D791-4AB3-85F5-27AAF7C402EE}" type="doc">
      <dgm:prSet loTypeId="urn:microsoft.com/office/officeart/2008/layout/VerticalCircle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7598893-C793-4C33-9696-A8D3A73E3043}">
      <dgm:prSet phldrT="[Texto]"/>
      <dgm:spPr/>
      <dgm:t>
        <a:bodyPr/>
        <a:lstStyle/>
        <a:p>
          <a:r>
            <a:rPr lang="es-AR" b="1" dirty="0" smtClean="0"/>
            <a:t>E</a:t>
          </a:r>
          <a:r>
            <a:rPr lang="es-AR" dirty="0" smtClean="0"/>
            <a:t>xportar notas</a:t>
          </a:r>
          <a:endParaRPr lang="es-AR" dirty="0"/>
        </a:p>
      </dgm:t>
    </dgm:pt>
    <dgm:pt modelId="{A000888E-E344-4F24-A22C-393E0289BBC4}" type="parTrans" cxnId="{731B2E2E-8438-4E70-A8F7-2A00E0EEB8CF}">
      <dgm:prSet/>
      <dgm:spPr/>
      <dgm:t>
        <a:bodyPr/>
        <a:lstStyle/>
        <a:p>
          <a:endParaRPr lang="es-AR"/>
        </a:p>
      </dgm:t>
    </dgm:pt>
    <dgm:pt modelId="{97127123-6CB1-4DCD-8A53-BE3510C3A0CC}" type="sibTrans" cxnId="{731B2E2E-8438-4E70-A8F7-2A00E0EEB8CF}">
      <dgm:prSet/>
      <dgm:spPr/>
      <dgm:t>
        <a:bodyPr/>
        <a:lstStyle/>
        <a:p>
          <a:endParaRPr lang="es-AR"/>
        </a:p>
      </dgm:t>
    </dgm:pt>
    <dgm:pt modelId="{6C86B730-D5D1-4366-81C7-FD9667C2790E}">
      <dgm:prSet/>
      <dgm:spPr/>
      <dgm:t>
        <a:bodyPr/>
        <a:lstStyle/>
        <a:p>
          <a:r>
            <a:rPr lang="es-AR" b="1" dirty="0" smtClean="0"/>
            <a:t>V</a:t>
          </a:r>
          <a:r>
            <a:rPr lang="es-AR" dirty="0" smtClean="0"/>
            <a:t>isualizar clase</a:t>
          </a:r>
          <a:endParaRPr lang="es-AR" dirty="0"/>
        </a:p>
      </dgm:t>
    </dgm:pt>
    <dgm:pt modelId="{03F3C189-25A3-42E6-8180-653FF49D4931}" type="parTrans" cxnId="{80331350-C991-440C-B579-524CF53E53F9}">
      <dgm:prSet/>
      <dgm:spPr/>
      <dgm:t>
        <a:bodyPr/>
        <a:lstStyle/>
        <a:p>
          <a:endParaRPr lang="es-AR"/>
        </a:p>
      </dgm:t>
    </dgm:pt>
    <dgm:pt modelId="{946A79BD-65FD-4F48-A260-1F533D008853}" type="sibTrans" cxnId="{80331350-C991-440C-B579-524CF53E53F9}">
      <dgm:prSet/>
      <dgm:spPr/>
      <dgm:t>
        <a:bodyPr/>
        <a:lstStyle/>
        <a:p>
          <a:endParaRPr lang="es-AR"/>
        </a:p>
      </dgm:t>
    </dgm:pt>
    <dgm:pt modelId="{2CAEC03B-2342-47B7-BC92-F03DFCD839F7}">
      <dgm:prSet/>
      <dgm:spPr/>
      <dgm:t>
        <a:bodyPr/>
        <a:lstStyle/>
        <a:p>
          <a:r>
            <a:rPr lang="es-AR" b="1" dirty="0" smtClean="0"/>
            <a:t>D</a:t>
          </a:r>
          <a:r>
            <a:rPr lang="es-AR" dirty="0" smtClean="0"/>
            <a:t>ictar clases</a:t>
          </a:r>
          <a:endParaRPr lang="es-AR" dirty="0"/>
        </a:p>
      </dgm:t>
    </dgm:pt>
    <dgm:pt modelId="{17023752-B5D6-4596-BA05-71A93A7AB449}" type="parTrans" cxnId="{F98B823B-17A3-4F12-A7D0-4F70AB14A9E1}">
      <dgm:prSet/>
      <dgm:spPr/>
      <dgm:t>
        <a:bodyPr/>
        <a:lstStyle/>
        <a:p>
          <a:endParaRPr lang="es-AR"/>
        </a:p>
      </dgm:t>
    </dgm:pt>
    <dgm:pt modelId="{7545C308-ADBF-4D9F-9DAE-C2323C6C5CDA}" type="sibTrans" cxnId="{F98B823B-17A3-4F12-A7D0-4F70AB14A9E1}">
      <dgm:prSet/>
      <dgm:spPr/>
      <dgm:t>
        <a:bodyPr/>
        <a:lstStyle/>
        <a:p>
          <a:endParaRPr lang="es-AR"/>
        </a:p>
      </dgm:t>
    </dgm:pt>
    <dgm:pt modelId="{F223F972-A72F-4B76-87BF-7335C95BCA37}" type="pres">
      <dgm:prSet presAssocID="{FE2F531A-D791-4AB3-85F5-27AAF7C402EE}" presName="Name0" presStyleCnt="0">
        <dgm:presLayoutVars>
          <dgm:dir/>
        </dgm:presLayoutVars>
      </dgm:prSet>
      <dgm:spPr/>
      <dgm:t>
        <a:bodyPr/>
        <a:lstStyle/>
        <a:p>
          <a:endParaRPr lang="es-AR"/>
        </a:p>
      </dgm:t>
    </dgm:pt>
    <dgm:pt modelId="{452C9BFA-8645-407B-8F91-BB84627727E9}" type="pres">
      <dgm:prSet presAssocID="{47598893-C793-4C33-9696-A8D3A73E3043}" presName="noChildren" presStyleCnt="0"/>
      <dgm:spPr/>
    </dgm:pt>
    <dgm:pt modelId="{606A59AE-31AA-4EF7-8A8B-8AE5B538387B}" type="pres">
      <dgm:prSet presAssocID="{47598893-C793-4C33-9696-A8D3A73E3043}" presName="gap" presStyleCnt="0"/>
      <dgm:spPr/>
    </dgm:pt>
    <dgm:pt modelId="{63F746B8-4E6A-4DFF-8B9B-6C009F69167D}" type="pres">
      <dgm:prSet presAssocID="{47598893-C793-4C33-9696-A8D3A73E3043}" presName="medCircle2" presStyleLbl="vennNode1" presStyleIdx="0" presStyleCnt="3"/>
      <dgm:spPr/>
    </dgm:pt>
    <dgm:pt modelId="{4592DB56-2A6C-4298-91CA-4266594D003C}" type="pres">
      <dgm:prSet presAssocID="{47598893-C793-4C33-9696-A8D3A73E3043}" presName="txLvlOnly1" presStyleLbl="revTx" presStyleIdx="0" presStyleCnt="3"/>
      <dgm:spPr/>
      <dgm:t>
        <a:bodyPr/>
        <a:lstStyle/>
        <a:p>
          <a:endParaRPr lang="es-AR"/>
        </a:p>
      </dgm:t>
    </dgm:pt>
    <dgm:pt modelId="{3F4B9AA1-BF47-4ED9-8AB5-E4C99402A96E}" type="pres">
      <dgm:prSet presAssocID="{6C86B730-D5D1-4366-81C7-FD9667C2790E}" presName="noChildren" presStyleCnt="0"/>
      <dgm:spPr/>
    </dgm:pt>
    <dgm:pt modelId="{E93D984F-0FC0-4A64-B1A8-F47F7086D54C}" type="pres">
      <dgm:prSet presAssocID="{6C86B730-D5D1-4366-81C7-FD9667C2790E}" presName="gap" presStyleCnt="0"/>
      <dgm:spPr/>
    </dgm:pt>
    <dgm:pt modelId="{961B0133-0ED4-4681-AF0B-16BC542A90F6}" type="pres">
      <dgm:prSet presAssocID="{6C86B730-D5D1-4366-81C7-FD9667C2790E}" presName="medCircle2" presStyleLbl="vennNode1" presStyleIdx="1" presStyleCnt="3"/>
      <dgm:spPr/>
    </dgm:pt>
    <dgm:pt modelId="{24C0E1E9-9166-45F5-A1FC-8D6D4E2F0B6E}" type="pres">
      <dgm:prSet presAssocID="{6C86B730-D5D1-4366-81C7-FD9667C2790E}" presName="txLvlOnly1" presStyleLbl="revTx" presStyleIdx="1" presStyleCnt="3"/>
      <dgm:spPr/>
      <dgm:t>
        <a:bodyPr/>
        <a:lstStyle/>
        <a:p>
          <a:endParaRPr lang="es-AR"/>
        </a:p>
      </dgm:t>
    </dgm:pt>
    <dgm:pt modelId="{2158A9D4-0351-4EC2-B36C-A65A7F8FA9D7}" type="pres">
      <dgm:prSet presAssocID="{2CAEC03B-2342-47B7-BC92-F03DFCD839F7}" presName="noChildren" presStyleCnt="0"/>
      <dgm:spPr/>
    </dgm:pt>
    <dgm:pt modelId="{D89AA967-4764-416C-B9CD-3EE78ECF6234}" type="pres">
      <dgm:prSet presAssocID="{2CAEC03B-2342-47B7-BC92-F03DFCD839F7}" presName="gap" presStyleCnt="0"/>
      <dgm:spPr/>
    </dgm:pt>
    <dgm:pt modelId="{BE8AAD9B-5075-4C5F-A759-E1783863238F}" type="pres">
      <dgm:prSet presAssocID="{2CAEC03B-2342-47B7-BC92-F03DFCD839F7}" presName="medCircle2" presStyleLbl="vennNode1" presStyleIdx="2" presStyleCnt="3"/>
      <dgm:spPr/>
    </dgm:pt>
    <dgm:pt modelId="{65DDDC7A-3A16-429A-838E-51D5CEC481A9}" type="pres">
      <dgm:prSet presAssocID="{2CAEC03B-2342-47B7-BC92-F03DFCD839F7}" presName="txLvlOnly1" presStyleLbl="revTx" presStyleIdx="2" presStyleCnt="3"/>
      <dgm:spPr/>
      <dgm:t>
        <a:bodyPr/>
        <a:lstStyle/>
        <a:p>
          <a:endParaRPr lang="es-AR"/>
        </a:p>
      </dgm:t>
    </dgm:pt>
  </dgm:ptLst>
  <dgm:cxnLst>
    <dgm:cxn modelId="{731B2E2E-8438-4E70-A8F7-2A00E0EEB8CF}" srcId="{FE2F531A-D791-4AB3-85F5-27AAF7C402EE}" destId="{47598893-C793-4C33-9696-A8D3A73E3043}" srcOrd="0" destOrd="0" parTransId="{A000888E-E344-4F24-A22C-393E0289BBC4}" sibTransId="{97127123-6CB1-4DCD-8A53-BE3510C3A0CC}"/>
    <dgm:cxn modelId="{113F66F3-341D-4F1C-B170-64889C6F83F0}" type="presOf" srcId="{2CAEC03B-2342-47B7-BC92-F03DFCD839F7}" destId="{65DDDC7A-3A16-429A-838E-51D5CEC481A9}" srcOrd="0" destOrd="0" presId="urn:microsoft.com/office/officeart/2008/layout/VerticalCircleList"/>
    <dgm:cxn modelId="{87413180-2874-4B83-BF26-A091CD7A0C4E}" type="presOf" srcId="{47598893-C793-4C33-9696-A8D3A73E3043}" destId="{4592DB56-2A6C-4298-91CA-4266594D003C}" srcOrd="0" destOrd="0" presId="urn:microsoft.com/office/officeart/2008/layout/VerticalCircleList"/>
    <dgm:cxn modelId="{2C76C634-55CE-488D-A721-53916B4B71C9}" type="presOf" srcId="{6C86B730-D5D1-4366-81C7-FD9667C2790E}" destId="{24C0E1E9-9166-45F5-A1FC-8D6D4E2F0B6E}" srcOrd="0" destOrd="0" presId="urn:microsoft.com/office/officeart/2008/layout/VerticalCircleList"/>
    <dgm:cxn modelId="{178D17AE-4DF9-4F70-B3AE-C307B25E8FD4}" type="presOf" srcId="{FE2F531A-D791-4AB3-85F5-27AAF7C402EE}" destId="{F223F972-A72F-4B76-87BF-7335C95BCA37}" srcOrd="0" destOrd="0" presId="urn:microsoft.com/office/officeart/2008/layout/VerticalCircleList"/>
    <dgm:cxn modelId="{80331350-C991-440C-B579-524CF53E53F9}" srcId="{FE2F531A-D791-4AB3-85F5-27AAF7C402EE}" destId="{6C86B730-D5D1-4366-81C7-FD9667C2790E}" srcOrd="1" destOrd="0" parTransId="{03F3C189-25A3-42E6-8180-653FF49D4931}" sibTransId="{946A79BD-65FD-4F48-A260-1F533D008853}"/>
    <dgm:cxn modelId="{F98B823B-17A3-4F12-A7D0-4F70AB14A9E1}" srcId="{FE2F531A-D791-4AB3-85F5-27AAF7C402EE}" destId="{2CAEC03B-2342-47B7-BC92-F03DFCD839F7}" srcOrd="2" destOrd="0" parTransId="{17023752-B5D6-4596-BA05-71A93A7AB449}" sibTransId="{7545C308-ADBF-4D9F-9DAE-C2323C6C5CDA}"/>
    <dgm:cxn modelId="{9B14EC39-7DEB-40FA-9467-78926DD3DF60}" type="presParOf" srcId="{F223F972-A72F-4B76-87BF-7335C95BCA37}" destId="{452C9BFA-8645-407B-8F91-BB84627727E9}" srcOrd="0" destOrd="0" presId="urn:microsoft.com/office/officeart/2008/layout/VerticalCircleList"/>
    <dgm:cxn modelId="{37BF9179-7FF4-4D26-A0A7-4D53DD5737CB}" type="presParOf" srcId="{452C9BFA-8645-407B-8F91-BB84627727E9}" destId="{606A59AE-31AA-4EF7-8A8B-8AE5B538387B}" srcOrd="0" destOrd="0" presId="urn:microsoft.com/office/officeart/2008/layout/VerticalCircleList"/>
    <dgm:cxn modelId="{0CBF3414-A1D0-4E2D-9E9B-B2CCEEEC07E0}" type="presParOf" srcId="{452C9BFA-8645-407B-8F91-BB84627727E9}" destId="{63F746B8-4E6A-4DFF-8B9B-6C009F69167D}" srcOrd="1" destOrd="0" presId="urn:microsoft.com/office/officeart/2008/layout/VerticalCircleList"/>
    <dgm:cxn modelId="{8FAFBC1C-C375-4D91-9B12-FA0F4CCF81FF}" type="presParOf" srcId="{452C9BFA-8645-407B-8F91-BB84627727E9}" destId="{4592DB56-2A6C-4298-91CA-4266594D003C}" srcOrd="2" destOrd="0" presId="urn:microsoft.com/office/officeart/2008/layout/VerticalCircleList"/>
    <dgm:cxn modelId="{CDD47BA1-7537-403F-9C18-7BBE17F0FADC}" type="presParOf" srcId="{F223F972-A72F-4B76-87BF-7335C95BCA37}" destId="{3F4B9AA1-BF47-4ED9-8AB5-E4C99402A96E}" srcOrd="1" destOrd="0" presId="urn:microsoft.com/office/officeart/2008/layout/VerticalCircleList"/>
    <dgm:cxn modelId="{DF638288-C025-42C1-AFF4-B6CE82750C4F}" type="presParOf" srcId="{3F4B9AA1-BF47-4ED9-8AB5-E4C99402A96E}" destId="{E93D984F-0FC0-4A64-B1A8-F47F7086D54C}" srcOrd="0" destOrd="0" presId="urn:microsoft.com/office/officeart/2008/layout/VerticalCircleList"/>
    <dgm:cxn modelId="{F3AF6946-7419-4CD2-B4B4-6CE7484E323C}" type="presParOf" srcId="{3F4B9AA1-BF47-4ED9-8AB5-E4C99402A96E}" destId="{961B0133-0ED4-4681-AF0B-16BC542A90F6}" srcOrd="1" destOrd="0" presId="urn:microsoft.com/office/officeart/2008/layout/VerticalCircleList"/>
    <dgm:cxn modelId="{EF2EE085-AF33-46D5-B641-D840D2EC840D}" type="presParOf" srcId="{3F4B9AA1-BF47-4ED9-8AB5-E4C99402A96E}" destId="{24C0E1E9-9166-45F5-A1FC-8D6D4E2F0B6E}" srcOrd="2" destOrd="0" presId="urn:microsoft.com/office/officeart/2008/layout/VerticalCircleList"/>
    <dgm:cxn modelId="{770CE1CE-8C1F-4788-9996-91E31E863CBF}" type="presParOf" srcId="{F223F972-A72F-4B76-87BF-7335C95BCA37}" destId="{2158A9D4-0351-4EC2-B36C-A65A7F8FA9D7}" srcOrd="2" destOrd="0" presId="urn:microsoft.com/office/officeart/2008/layout/VerticalCircleList"/>
    <dgm:cxn modelId="{2C8A5E74-0BAE-4273-AB19-579AA87EB09F}" type="presParOf" srcId="{2158A9D4-0351-4EC2-B36C-A65A7F8FA9D7}" destId="{D89AA967-4764-416C-B9CD-3EE78ECF6234}" srcOrd="0" destOrd="0" presId="urn:microsoft.com/office/officeart/2008/layout/VerticalCircleList"/>
    <dgm:cxn modelId="{70BF6A83-EC38-4988-8A17-AB94F19FEC85}" type="presParOf" srcId="{2158A9D4-0351-4EC2-B36C-A65A7F8FA9D7}" destId="{BE8AAD9B-5075-4C5F-A759-E1783863238F}" srcOrd="1" destOrd="0" presId="urn:microsoft.com/office/officeart/2008/layout/VerticalCircleList"/>
    <dgm:cxn modelId="{B698AEE9-1039-4C0D-92D5-17FB9CAD5595}" type="presParOf" srcId="{2158A9D4-0351-4EC2-B36C-A65A7F8FA9D7}" destId="{65DDDC7A-3A16-429A-838E-51D5CEC481A9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E2F531A-D791-4AB3-85F5-27AAF7C402EE}" type="doc">
      <dgm:prSet loTypeId="urn:microsoft.com/office/officeart/2008/layout/VerticalCircle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2D53CC4-82C9-4D36-BD87-7EE6839B8173}">
      <dgm:prSet custT="1"/>
      <dgm:spPr/>
      <dgm:t>
        <a:bodyPr/>
        <a:lstStyle/>
        <a:p>
          <a:r>
            <a:rPr lang="es-AR" sz="2000" b="1" dirty="0" smtClean="0"/>
            <a:t>G</a:t>
          </a:r>
          <a:r>
            <a:rPr lang="es-AR" sz="2000" dirty="0" smtClean="0"/>
            <a:t>enerar estadísticas y reporte</a:t>
          </a:r>
          <a:endParaRPr lang="es-AR" sz="2400" dirty="0"/>
        </a:p>
      </dgm:t>
    </dgm:pt>
    <dgm:pt modelId="{A32E39B5-4661-444F-852D-15D05DB133AD}" type="parTrans" cxnId="{100E191C-D33B-49D8-80CA-CF534502B08A}">
      <dgm:prSet/>
      <dgm:spPr/>
      <dgm:t>
        <a:bodyPr/>
        <a:lstStyle/>
        <a:p>
          <a:endParaRPr lang="es-AR"/>
        </a:p>
      </dgm:t>
    </dgm:pt>
    <dgm:pt modelId="{2FA74E19-43EC-477C-B789-FD56B42AE8EA}" type="sibTrans" cxnId="{100E191C-D33B-49D8-80CA-CF534502B08A}">
      <dgm:prSet/>
      <dgm:spPr/>
      <dgm:t>
        <a:bodyPr/>
        <a:lstStyle/>
        <a:p>
          <a:endParaRPr lang="es-AR"/>
        </a:p>
      </dgm:t>
    </dgm:pt>
    <dgm:pt modelId="{C55A10D6-62A7-4A74-BEBD-7519726EBD7F}">
      <dgm:prSet custT="1"/>
      <dgm:spPr/>
      <dgm:t>
        <a:bodyPr/>
        <a:lstStyle/>
        <a:p>
          <a:r>
            <a:rPr lang="es-AR" sz="2300" b="1" dirty="0" smtClean="0"/>
            <a:t>G</a:t>
          </a:r>
          <a:r>
            <a:rPr lang="es-AR" sz="2300" dirty="0" smtClean="0"/>
            <a:t>estionar calificaciones de cursos</a:t>
          </a:r>
          <a:endParaRPr lang="es-AR" sz="2300" dirty="0"/>
        </a:p>
      </dgm:t>
    </dgm:pt>
    <dgm:pt modelId="{65A900F4-3B60-43D3-B687-34DDA363402E}" type="parTrans" cxnId="{05066625-583B-4F80-814B-9E8E2AB5BB14}">
      <dgm:prSet/>
      <dgm:spPr/>
      <dgm:t>
        <a:bodyPr/>
        <a:lstStyle/>
        <a:p>
          <a:endParaRPr lang="es-AR"/>
        </a:p>
      </dgm:t>
    </dgm:pt>
    <dgm:pt modelId="{90496A58-D8BD-44A0-A61F-CAAEFD494D59}" type="sibTrans" cxnId="{05066625-583B-4F80-814B-9E8E2AB5BB14}">
      <dgm:prSet/>
      <dgm:spPr/>
      <dgm:t>
        <a:bodyPr/>
        <a:lstStyle/>
        <a:p>
          <a:endParaRPr lang="es-AR"/>
        </a:p>
      </dgm:t>
    </dgm:pt>
    <dgm:pt modelId="{1585A0E0-D90D-4AF2-8AD6-C19D4D524BE2}">
      <dgm:prSet custT="1"/>
      <dgm:spPr/>
      <dgm:t>
        <a:bodyPr/>
        <a:lstStyle/>
        <a:p>
          <a:r>
            <a:rPr lang="es-AR" sz="2300" b="1" dirty="0" smtClean="0"/>
            <a:t>R</a:t>
          </a:r>
          <a:r>
            <a:rPr lang="es-AR" sz="2300" dirty="0" smtClean="0"/>
            <a:t>ecuperar exámenes</a:t>
          </a:r>
          <a:endParaRPr lang="es-AR" sz="2300" dirty="0"/>
        </a:p>
      </dgm:t>
    </dgm:pt>
    <dgm:pt modelId="{4A1C6DA5-1B3C-4461-9E37-770BD8878016}" type="parTrans" cxnId="{7F567ECF-2D04-46FD-BD3B-F6A29AAE63FA}">
      <dgm:prSet/>
      <dgm:spPr/>
      <dgm:t>
        <a:bodyPr/>
        <a:lstStyle/>
        <a:p>
          <a:endParaRPr lang="es-AR"/>
        </a:p>
      </dgm:t>
    </dgm:pt>
    <dgm:pt modelId="{7C89C4E2-D425-4E31-A546-680CC65522F8}" type="sibTrans" cxnId="{7F567ECF-2D04-46FD-BD3B-F6A29AAE63FA}">
      <dgm:prSet/>
      <dgm:spPr/>
      <dgm:t>
        <a:bodyPr/>
        <a:lstStyle/>
        <a:p>
          <a:endParaRPr lang="es-AR"/>
        </a:p>
      </dgm:t>
    </dgm:pt>
    <dgm:pt modelId="{F223F972-A72F-4B76-87BF-7335C95BCA37}" type="pres">
      <dgm:prSet presAssocID="{FE2F531A-D791-4AB3-85F5-27AAF7C402EE}" presName="Name0" presStyleCnt="0">
        <dgm:presLayoutVars>
          <dgm:dir/>
        </dgm:presLayoutVars>
      </dgm:prSet>
      <dgm:spPr/>
      <dgm:t>
        <a:bodyPr/>
        <a:lstStyle/>
        <a:p>
          <a:endParaRPr lang="es-AR"/>
        </a:p>
      </dgm:t>
    </dgm:pt>
    <dgm:pt modelId="{9620EF89-E2E7-4CD7-97AF-1F6CEA8F0DAA}" type="pres">
      <dgm:prSet presAssocID="{1585A0E0-D90D-4AF2-8AD6-C19D4D524BE2}" presName="noChildren" presStyleCnt="0"/>
      <dgm:spPr/>
    </dgm:pt>
    <dgm:pt modelId="{5AF4B2CC-C7C3-4C11-AF07-3C5E227C4018}" type="pres">
      <dgm:prSet presAssocID="{1585A0E0-D90D-4AF2-8AD6-C19D4D524BE2}" presName="gap" presStyleCnt="0"/>
      <dgm:spPr/>
    </dgm:pt>
    <dgm:pt modelId="{3F0B35F3-24E5-4E84-8AFD-68179EC9CC62}" type="pres">
      <dgm:prSet presAssocID="{1585A0E0-D90D-4AF2-8AD6-C19D4D524BE2}" presName="medCircle2" presStyleLbl="vennNode1" presStyleIdx="0" presStyleCnt="3"/>
      <dgm:spPr/>
    </dgm:pt>
    <dgm:pt modelId="{65DE3804-8548-4BB6-BC52-3B9C3B1B2D9A}" type="pres">
      <dgm:prSet presAssocID="{1585A0E0-D90D-4AF2-8AD6-C19D4D524BE2}" presName="txLvlOnly1" presStyleLbl="revTx" presStyleIdx="0" presStyleCnt="3"/>
      <dgm:spPr/>
      <dgm:t>
        <a:bodyPr/>
        <a:lstStyle/>
        <a:p>
          <a:endParaRPr lang="es-AR"/>
        </a:p>
      </dgm:t>
    </dgm:pt>
    <dgm:pt modelId="{B69180D3-2F03-4A7C-ABD1-438D92D9A176}" type="pres">
      <dgm:prSet presAssocID="{A2D53CC4-82C9-4D36-BD87-7EE6839B8173}" presName="noChildren" presStyleCnt="0"/>
      <dgm:spPr/>
    </dgm:pt>
    <dgm:pt modelId="{C86A8F94-63E0-4A98-BDDB-55898B23A7EA}" type="pres">
      <dgm:prSet presAssocID="{A2D53CC4-82C9-4D36-BD87-7EE6839B8173}" presName="gap" presStyleCnt="0"/>
      <dgm:spPr/>
    </dgm:pt>
    <dgm:pt modelId="{BC90EA95-5571-45F5-AD3A-106960855187}" type="pres">
      <dgm:prSet presAssocID="{A2D53CC4-82C9-4D36-BD87-7EE6839B8173}" presName="medCircle2" presStyleLbl="vennNode1" presStyleIdx="1" presStyleCnt="3"/>
      <dgm:spPr/>
    </dgm:pt>
    <dgm:pt modelId="{7ED28AE4-B930-4F0D-AFC0-EE9FD85DDAA4}" type="pres">
      <dgm:prSet presAssocID="{A2D53CC4-82C9-4D36-BD87-7EE6839B8173}" presName="txLvlOnly1" presStyleLbl="revTx" presStyleIdx="1" presStyleCnt="3"/>
      <dgm:spPr/>
      <dgm:t>
        <a:bodyPr/>
        <a:lstStyle/>
        <a:p>
          <a:endParaRPr lang="es-AR"/>
        </a:p>
      </dgm:t>
    </dgm:pt>
    <dgm:pt modelId="{DF7A5940-E49C-41A4-81B4-9F0DA5681EA5}" type="pres">
      <dgm:prSet presAssocID="{C55A10D6-62A7-4A74-BEBD-7519726EBD7F}" presName="noChildren" presStyleCnt="0"/>
      <dgm:spPr/>
    </dgm:pt>
    <dgm:pt modelId="{BC852CEB-A3EF-4E37-8032-8EAD298A19FD}" type="pres">
      <dgm:prSet presAssocID="{C55A10D6-62A7-4A74-BEBD-7519726EBD7F}" presName="gap" presStyleCnt="0"/>
      <dgm:spPr/>
    </dgm:pt>
    <dgm:pt modelId="{D14B8034-E4B0-43AC-8AE8-255C9A6E7CFD}" type="pres">
      <dgm:prSet presAssocID="{C55A10D6-62A7-4A74-BEBD-7519726EBD7F}" presName="medCircle2" presStyleLbl="vennNode1" presStyleIdx="2" presStyleCnt="3"/>
      <dgm:spPr/>
    </dgm:pt>
    <dgm:pt modelId="{570D4F27-9A68-4F78-BD7A-C1ECD3BD1C55}" type="pres">
      <dgm:prSet presAssocID="{C55A10D6-62A7-4A74-BEBD-7519726EBD7F}" presName="txLvlOnly1" presStyleLbl="revTx" presStyleIdx="2" presStyleCnt="3"/>
      <dgm:spPr/>
      <dgm:t>
        <a:bodyPr/>
        <a:lstStyle/>
        <a:p>
          <a:endParaRPr lang="es-AR"/>
        </a:p>
      </dgm:t>
    </dgm:pt>
  </dgm:ptLst>
  <dgm:cxnLst>
    <dgm:cxn modelId="{3BF9EE7E-7D81-4C2A-B3FB-6F9BE0264B1D}" type="presOf" srcId="{A2D53CC4-82C9-4D36-BD87-7EE6839B8173}" destId="{7ED28AE4-B930-4F0D-AFC0-EE9FD85DDAA4}" srcOrd="0" destOrd="0" presId="urn:microsoft.com/office/officeart/2008/layout/VerticalCircleList"/>
    <dgm:cxn modelId="{D36CEC95-8E45-48C0-866C-9F747618C355}" type="presOf" srcId="{FE2F531A-D791-4AB3-85F5-27AAF7C402EE}" destId="{F223F972-A72F-4B76-87BF-7335C95BCA37}" srcOrd="0" destOrd="0" presId="urn:microsoft.com/office/officeart/2008/layout/VerticalCircleList"/>
    <dgm:cxn modelId="{7F567ECF-2D04-46FD-BD3B-F6A29AAE63FA}" srcId="{FE2F531A-D791-4AB3-85F5-27AAF7C402EE}" destId="{1585A0E0-D90D-4AF2-8AD6-C19D4D524BE2}" srcOrd="0" destOrd="0" parTransId="{4A1C6DA5-1B3C-4461-9E37-770BD8878016}" sibTransId="{7C89C4E2-D425-4E31-A546-680CC65522F8}"/>
    <dgm:cxn modelId="{6344FEBD-1213-4EB2-BCCB-DE45CCF559B9}" type="presOf" srcId="{C55A10D6-62A7-4A74-BEBD-7519726EBD7F}" destId="{570D4F27-9A68-4F78-BD7A-C1ECD3BD1C55}" srcOrd="0" destOrd="0" presId="urn:microsoft.com/office/officeart/2008/layout/VerticalCircleList"/>
    <dgm:cxn modelId="{6CB9DC74-A6E5-4070-837E-FF802E4620CD}" type="presOf" srcId="{1585A0E0-D90D-4AF2-8AD6-C19D4D524BE2}" destId="{65DE3804-8548-4BB6-BC52-3B9C3B1B2D9A}" srcOrd="0" destOrd="0" presId="urn:microsoft.com/office/officeart/2008/layout/VerticalCircleList"/>
    <dgm:cxn modelId="{05066625-583B-4F80-814B-9E8E2AB5BB14}" srcId="{FE2F531A-D791-4AB3-85F5-27AAF7C402EE}" destId="{C55A10D6-62A7-4A74-BEBD-7519726EBD7F}" srcOrd="2" destOrd="0" parTransId="{65A900F4-3B60-43D3-B687-34DDA363402E}" sibTransId="{90496A58-D8BD-44A0-A61F-CAAEFD494D59}"/>
    <dgm:cxn modelId="{100E191C-D33B-49D8-80CA-CF534502B08A}" srcId="{FE2F531A-D791-4AB3-85F5-27AAF7C402EE}" destId="{A2D53CC4-82C9-4D36-BD87-7EE6839B8173}" srcOrd="1" destOrd="0" parTransId="{A32E39B5-4661-444F-852D-15D05DB133AD}" sibTransId="{2FA74E19-43EC-477C-B789-FD56B42AE8EA}"/>
    <dgm:cxn modelId="{7743253A-FC31-4166-8235-450C9A38BCCE}" type="presParOf" srcId="{F223F972-A72F-4B76-87BF-7335C95BCA37}" destId="{9620EF89-E2E7-4CD7-97AF-1F6CEA8F0DAA}" srcOrd="0" destOrd="0" presId="urn:microsoft.com/office/officeart/2008/layout/VerticalCircleList"/>
    <dgm:cxn modelId="{395F6CE0-E221-43F3-8F25-34BAA8255C1C}" type="presParOf" srcId="{9620EF89-E2E7-4CD7-97AF-1F6CEA8F0DAA}" destId="{5AF4B2CC-C7C3-4C11-AF07-3C5E227C4018}" srcOrd="0" destOrd="0" presId="urn:microsoft.com/office/officeart/2008/layout/VerticalCircleList"/>
    <dgm:cxn modelId="{31431522-C3F1-4352-925E-407716A9BEEB}" type="presParOf" srcId="{9620EF89-E2E7-4CD7-97AF-1F6CEA8F0DAA}" destId="{3F0B35F3-24E5-4E84-8AFD-68179EC9CC62}" srcOrd="1" destOrd="0" presId="urn:microsoft.com/office/officeart/2008/layout/VerticalCircleList"/>
    <dgm:cxn modelId="{C93DBB7D-AA1D-4D6E-A83F-53B6434683C3}" type="presParOf" srcId="{9620EF89-E2E7-4CD7-97AF-1F6CEA8F0DAA}" destId="{65DE3804-8548-4BB6-BC52-3B9C3B1B2D9A}" srcOrd="2" destOrd="0" presId="urn:microsoft.com/office/officeart/2008/layout/VerticalCircleList"/>
    <dgm:cxn modelId="{527B609B-D5D1-4D41-AC33-A0694452BD09}" type="presParOf" srcId="{F223F972-A72F-4B76-87BF-7335C95BCA37}" destId="{B69180D3-2F03-4A7C-ABD1-438D92D9A176}" srcOrd="1" destOrd="0" presId="urn:microsoft.com/office/officeart/2008/layout/VerticalCircleList"/>
    <dgm:cxn modelId="{498A9726-4F84-4105-A418-A88A10CADC3D}" type="presParOf" srcId="{B69180D3-2F03-4A7C-ABD1-438D92D9A176}" destId="{C86A8F94-63E0-4A98-BDDB-55898B23A7EA}" srcOrd="0" destOrd="0" presId="urn:microsoft.com/office/officeart/2008/layout/VerticalCircleList"/>
    <dgm:cxn modelId="{35ABACA8-996B-4A72-B8AF-232698D7A73A}" type="presParOf" srcId="{B69180D3-2F03-4A7C-ABD1-438D92D9A176}" destId="{BC90EA95-5571-45F5-AD3A-106960855187}" srcOrd="1" destOrd="0" presId="urn:microsoft.com/office/officeart/2008/layout/VerticalCircleList"/>
    <dgm:cxn modelId="{E6A42184-1CE4-49D8-8CCE-4FC86881A927}" type="presParOf" srcId="{B69180D3-2F03-4A7C-ABD1-438D92D9A176}" destId="{7ED28AE4-B930-4F0D-AFC0-EE9FD85DDAA4}" srcOrd="2" destOrd="0" presId="urn:microsoft.com/office/officeart/2008/layout/VerticalCircleList"/>
    <dgm:cxn modelId="{5640CFD5-BB85-4D8E-8524-27B6C4465E48}" type="presParOf" srcId="{F223F972-A72F-4B76-87BF-7335C95BCA37}" destId="{DF7A5940-E49C-41A4-81B4-9F0DA5681EA5}" srcOrd="2" destOrd="0" presId="urn:microsoft.com/office/officeart/2008/layout/VerticalCircleList"/>
    <dgm:cxn modelId="{8734D402-6137-417D-A4B6-D3195E232B10}" type="presParOf" srcId="{DF7A5940-E49C-41A4-81B4-9F0DA5681EA5}" destId="{BC852CEB-A3EF-4E37-8032-8EAD298A19FD}" srcOrd="0" destOrd="0" presId="urn:microsoft.com/office/officeart/2008/layout/VerticalCircleList"/>
    <dgm:cxn modelId="{EE17E798-568E-4AB1-BF72-8029A6D884C3}" type="presParOf" srcId="{DF7A5940-E49C-41A4-81B4-9F0DA5681EA5}" destId="{D14B8034-E4B0-43AC-8AE8-255C9A6E7CFD}" srcOrd="1" destOrd="0" presId="urn:microsoft.com/office/officeart/2008/layout/VerticalCircleList"/>
    <dgm:cxn modelId="{CB73570F-DDCB-4C5D-B8FC-C6733993B9E2}" type="presParOf" srcId="{DF7A5940-E49C-41A4-81B4-9F0DA5681EA5}" destId="{570D4F27-9A68-4F78-BD7A-C1ECD3BD1C55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0E8899-FA0E-4FE6-BAC4-F92F946F30A8}">
      <dsp:nvSpPr>
        <dsp:cNvPr id="0" name=""/>
        <dsp:cNvSpPr/>
      </dsp:nvSpPr>
      <dsp:spPr>
        <a:xfrm>
          <a:off x="0" y="0"/>
          <a:ext cx="3437819" cy="547260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800" b="1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rPr>
            <a:t>Módulo Profesor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Diseño, toma y corrección de exámenes, </a:t>
          </a:r>
          <a:r>
            <a:rPr lang="es-AR" sz="1800" kern="1200" dirty="0" smtClean="0"/>
            <a:t>control sobre estudiantes, gestión de calificaciones y cursos, dictado de clases.</a:t>
          </a:r>
          <a:endParaRPr lang="es-AR" sz="1600" kern="1200" dirty="0"/>
        </a:p>
      </dsp:txBody>
      <dsp:txXfrm>
        <a:off x="0" y="2189043"/>
        <a:ext cx="3437819" cy="2189043"/>
      </dsp:txXfrm>
    </dsp:sp>
    <dsp:sp modelId="{D1A462D7-89B6-4332-A8FE-66A6863A85D6}">
      <dsp:nvSpPr>
        <dsp:cNvPr id="0" name=""/>
        <dsp:cNvSpPr/>
      </dsp:nvSpPr>
      <dsp:spPr>
        <a:xfrm>
          <a:off x="810721" y="328356"/>
          <a:ext cx="1822378" cy="182237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8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9D5BE3-041F-42E6-A27D-F9337AF7EA73}">
      <dsp:nvSpPr>
        <dsp:cNvPr id="0" name=""/>
        <dsp:cNvSpPr/>
      </dsp:nvSpPr>
      <dsp:spPr>
        <a:xfrm>
          <a:off x="3543955" y="0"/>
          <a:ext cx="3437819" cy="547260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800" b="1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rPr>
            <a:t>Módulo Alumno</a:t>
          </a:r>
          <a:endParaRPr lang="es-AR" sz="2800" kern="1200" dirty="0" smtClean="0"/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800" kern="1200" dirty="0" smtClean="0"/>
            <a:t>Desarrollar el examen (acceso al software de exámenes únicamente), gestión de exámenes, tomar notas de clases.</a:t>
          </a:r>
          <a:endParaRPr lang="es-AR" sz="1800" kern="1200" dirty="0"/>
        </a:p>
      </dsp:txBody>
      <dsp:txXfrm>
        <a:off x="3543955" y="2189043"/>
        <a:ext cx="3437819" cy="2189043"/>
      </dsp:txXfrm>
    </dsp:sp>
    <dsp:sp modelId="{E77EC55C-8583-45A3-B77D-83C74021DAB7}">
      <dsp:nvSpPr>
        <dsp:cNvPr id="0" name=""/>
        <dsp:cNvSpPr/>
      </dsp:nvSpPr>
      <dsp:spPr>
        <a:xfrm>
          <a:off x="4351675" y="328356"/>
          <a:ext cx="1822378" cy="1822378"/>
        </a:xfrm>
        <a:prstGeom prst="ellipse">
          <a:avLst/>
        </a:prstGeom>
        <a:blipFill dpi="0" rotWithShape="1">
          <a:blip xmlns:r="http://schemas.openxmlformats.org/officeDocument/2006/relationships" r:embed="rId2"/>
          <a:srcRect/>
          <a:stretch>
            <a:fillRect r="-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AC2CC1-730B-4D48-8A9C-9D5D9B0FC9CE}">
      <dsp:nvSpPr>
        <dsp:cNvPr id="0" name=""/>
        <dsp:cNvSpPr/>
      </dsp:nvSpPr>
      <dsp:spPr>
        <a:xfrm>
          <a:off x="279391" y="4378086"/>
          <a:ext cx="6425993" cy="820891"/>
        </a:xfrm>
        <a:prstGeom prst="left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43CAF-7F56-4E3D-9631-1845B1C7C614}">
      <dsp:nvSpPr>
        <dsp:cNvPr id="0" name=""/>
        <dsp:cNvSpPr/>
      </dsp:nvSpPr>
      <dsp:spPr>
        <a:xfrm>
          <a:off x="2586857" y="5541542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8FAEDF1-8813-42BF-B633-4E882728BFFF}">
      <dsp:nvSpPr>
        <dsp:cNvPr id="0" name=""/>
        <dsp:cNvSpPr/>
      </dsp:nvSpPr>
      <dsp:spPr>
        <a:xfrm>
          <a:off x="2391237" y="5625417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F9E4B35-34A1-4FBB-B5D4-208F2492F058}">
      <dsp:nvSpPr>
        <dsp:cNvPr id="0" name=""/>
        <dsp:cNvSpPr/>
      </dsp:nvSpPr>
      <dsp:spPr>
        <a:xfrm>
          <a:off x="2191940" y="5696841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412DE7-40D1-42FF-B598-11A22A2611AB}">
      <dsp:nvSpPr>
        <dsp:cNvPr id="0" name=""/>
        <dsp:cNvSpPr/>
      </dsp:nvSpPr>
      <dsp:spPr>
        <a:xfrm>
          <a:off x="1989702" y="5755161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337F61C-572C-4E9E-A1FA-327592EBD88D}">
      <dsp:nvSpPr>
        <dsp:cNvPr id="0" name=""/>
        <dsp:cNvSpPr/>
      </dsp:nvSpPr>
      <dsp:spPr>
        <a:xfrm>
          <a:off x="1785257" y="5800374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21A43A9-2FEC-4E2F-B60F-F8C60A46192C}">
      <dsp:nvSpPr>
        <dsp:cNvPr id="0" name=""/>
        <dsp:cNvSpPr/>
      </dsp:nvSpPr>
      <dsp:spPr>
        <a:xfrm>
          <a:off x="3697330" y="4755870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E4DFD6-5089-4A6B-B3D7-488D9A423EFA}">
      <dsp:nvSpPr>
        <dsp:cNvPr id="0" name=""/>
        <dsp:cNvSpPr/>
      </dsp:nvSpPr>
      <dsp:spPr>
        <a:xfrm>
          <a:off x="3534068" y="4911825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49C36D6-8F44-49E7-B555-33B65CD36095}">
      <dsp:nvSpPr>
        <dsp:cNvPr id="0" name=""/>
        <dsp:cNvSpPr/>
      </dsp:nvSpPr>
      <dsp:spPr>
        <a:xfrm>
          <a:off x="4406268" y="3829969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5523DEC-C098-4117-A693-96F87D9EA73D}">
      <dsp:nvSpPr>
        <dsp:cNvPr id="0" name=""/>
        <dsp:cNvSpPr/>
      </dsp:nvSpPr>
      <dsp:spPr>
        <a:xfrm>
          <a:off x="4886492" y="2735008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018287-2606-465B-BE35-00856F34E7DC}">
      <dsp:nvSpPr>
        <dsp:cNvPr id="0" name=""/>
        <dsp:cNvSpPr/>
      </dsp:nvSpPr>
      <dsp:spPr>
        <a:xfrm>
          <a:off x="5115205" y="1594834"/>
          <a:ext cx="91926" cy="9192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5F57A2-BE69-45E2-A655-ABE49F2B813A}">
      <dsp:nvSpPr>
        <dsp:cNvPr id="0" name=""/>
        <dsp:cNvSpPr/>
      </dsp:nvSpPr>
      <dsp:spPr>
        <a:xfrm>
          <a:off x="4915909" y="239729"/>
          <a:ext cx="91926" cy="91926"/>
        </a:xfrm>
        <a:prstGeom prst="ellipse">
          <a:avLst/>
        </a:prstGeom>
        <a:noFill/>
        <a:ln w="12700" cap="flat" cmpd="sng" algn="ctr">
          <a:noFill/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7D28C3-C30B-42DE-958F-07DEF73B6F10}">
      <dsp:nvSpPr>
        <dsp:cNvPr id="0" name=""/>
        <dsp:cNvSpPr/>
      </dsp:nvSpPr>
      <dsp:spPr>
        <a:xfrm>
          <a:off x="5051960" y="130299"/>
          <a:ext cx="91926" cy="91926"/>
        </a:xfrm>
        <a:prstGeom prst="ellipse">
          <a:avLst/>
        </a:prstGeom>
        <a:noFill/>
        <a:ln w="12700" cap="flat" cmpd="sng" algn="ctr">
          <a:noFill/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86DE24-837C-4025-8206-C5A121EDCD4C}">
      <dsp:nvSpPr>
        <dsp:cNvPr id="0" name=""/>
        <dsp:cNvSpPr/>
      </dsp:nvSpPr>
      <dsp:spPr>
        <a:xfrm>
          <a:off x="5188747" y="20868"/>
          <a:ext cx="91926" cy="91926"/>
        </a:xfrm>
        <a:prstGeom prst="ellipse">
          <a:avLst/>
        </a:prstGeom>
        <a:noFill/>
        <a:ln w="12700" cap="flat" cmpd="sng" algn="ctr">
          <a:noFill/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114F416-21A3-4D5D-BC93-38C6EBDBD1C0}">
      <dsp:nvSpPr>
        <dsp:cNvPr id="0" name=""/>
        <dsp:cNvSpPr/>
      </dsp:nvSpPr>
      <dsp:spPr>
        <a:xfrm>
          <a:off x="5324798" y="130299"/>
          <a:ext cx="91926" cy="91926"/>
        </a:xfrm>
        <a:prstGeom prst="ellipse">
          <a:avLst/>
        </a:prstGeom>
        <a:noFill/>
        <a:ln w="12700" cap="flat" cmpd="sng" algn="ctr">
          <a:noFill/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E31418-38EC-4D76-8C82-47A73D0356E8}">
      <dsp:nvSpPr>
        <dsp:cNvPr id="0" name=""/>
        <dsp:cNvSpPr/>
      </dsp:nvSpPr>
      <dsp:spPr>
        <a:xfrm>
          <a:off x="5460849" y="239729"/>
          <a:ext cx="91926" cy="91926"/>
        </a:xfrm>
        <a:prstGeom prst="ellipse">
          <a:avLst/>
        </a:prstGeom>
        <a:noFill/>
        <a:ln w="12700" cap="flat" cmpd="sng" algn="ctr">
          <a:noFill/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AF7B282-947A-4588-B09F-F96DEC66D546}">
      <dsp:nvSpPr>
        <dsp:cNvPr id="0" name=""/>
        <dsp:cNvSpPr/>
      </dsp:nvSpPr>
      <dsp:spPr>
        <a:xfrm>
          <a:off x="5188747" y="251524"/>
          <a:ext cx="91926" cy="91926"/>
        </a:xfrm>
        <a:prstGeom prst="ellipse">
          <a:avLst/>
        </a:prstGeom>
        <a:noFill/>
        <a:ln w="12700" cap="flat" cmpd="sng" algn="ctr">
          <a:noFill/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468C839-375C-4023-B40D-C1D9450A95CE}">
      <dsp:nvSpPr>
        <dsp:cNvPr id="0" name=""/>
        <dsp:cNvSpPr/>
      </dsp:nvSpPr>
      <dsp:spPr>
        <a:xfrm>
          <a:off x="5188747" y="482180"/>
          <a:ext cx="91926" cy="91926"/>
        </a:xfrm>
        <a:prstGeom prst="ellipse">
          <a:avLst/>
        </a:prstGeom>
        <a:noFill/>
        <a:ln w="12700" cap="flat" cmpd="sng" algn="ctr">
          <a:noFill/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EF0027-BB7F-49E5-A465-36D796200ED2}">
      <dsp:nvSpPr>
        <dsp:cNvPr id="0" name=""/>
        <dsp:cNvSpPr/>
      </dsp:nvSpPr>
      <dsp:spPr>
        <a:xfrm>
          <a:off x="1311283" y="5930762"/>
          <a:ext cx="1982672" cy="601096"/>
        </a:xfrm>
        <a:prstGeom prst="roundRect">
          <a:avLst/>
        </a:prstGeom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666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400" b="1" kern="1200" dirty="0" smtClean="0"/>
            <a:t>Matías DONNET</a:t>
          </a:r>
          <a:endParaRPr lang="es-AR" sz="1400" b="1" kern="1200" dirty="0"/>
        </a:p>
      </dsp:txBody>
      <dsp:txXfrm>
        <a:off x="1340626" y="5960105"/>
        <a:ext cx="1923986" cy="542410"/>
      </dsp:txXfrm>
    </dsp:sp>
    <dsp:sp modelId="{05C58636-4AF9-40D9-9FCC-A9185CC3CA4B}">
      <dsp:nvSpPr>
        <dsp:cNvPr id="0" name=""/>
        <dsp:cNvSpPr/>
      </dsp:nvSpPr>
      <dsp:spPr>
        <a:xfrm>
          <a:off x="761195" y="5444328"/>
          <a:ext cx="919265" cy="91934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A1597557-510C-451A-BFB1-55386C2A1C89}">
      <dsp:nvSpPr>
        <dsp:cNvPr id="0" name=""/>
        <dsp:cNvSpPr/>
      </dsp:nvSpPr>
      <dsp:spPr>
        <a:xfrm>
          <a:off x="3212325" y="5319899"/>
          <a:ext cx="1982672" cy="558146"/>
        </a:xfrm>
        <a:prstGeom prst="roundRect">
          <a:avLst/>
        </a:prstGeom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666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400" b="1" kern="1200" dirty="0" smtClean="0"/>
            <a:t>José RUIZ LOPEZ</a:t>
          </a:r>
          <a:endParaRPr lang="es-AR" sz="1400" b="1" kern="1200" dirty="0"/>
        </a:p>
      </dsp:txBody>
      <dsp:txXfrm>
        <a:off x="3239571" y="5347145"/>
        <a:ext cx="1928180" cy="503654"/>
      </dsp:txXfrm>
    </dsp:sp>
    <dsp:sp modelId="{4D3FA625-DB66-430F-9244-CF692A9B3F01}">
      <dsp:nvSpPr>
        <dsp:cNvPr id="0" name=""/>
        <dsp:cNvSpPr/>
      </dsp:nvSpPr>
      <dsp:spPr>
        <a:xfrm>
          <a:off x="2662236" y="4811990"/>
          <a:ext cx="919265" cy="91934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8D906C80-04C7-4B35-95C6-6D7D1DD4C6FA}">
      <dsp:nvSpPr>
        <dsp:cNvPr id="0" name=""/>
        <dsp:cNvSpPr/>
      </dsp:nvSpPr>
      <dsp:spPr>
        <a:xfrm>
          <a:off x="4149976" y="4335655"/>
          <a:ext cx="1982672" cy="632896"/>
        </a:xfrm>
        <a:prstGeom prst="roundRect">
          <a:avLst/>
        </a:prstGeom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666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400" b="1" kern="1200" dirty="0" smtClean="0"/>
            <a:t>Denise GIUSTO</a:t>
          </a:r>
        </a:p>
      </dsp:txBody>
      <dsp:txXfrm>
        <a:off x="4180871" y="4366550"/>
        <a:ext cx="1920882" cy="571106"/>
      </dsp:txXfrm>
    </dsp:sp>
    <dsp:sp modelId="{50ECDFB1-0ECB-4837-A47A-3E0935B0EBF1}">
      <dsp:nvSpPr>
        <dsp:cNvPr id="0" name=""/>
        <dsp:cNvSpPr/>
      </dsp:nvSpPr>
      <dsp:spPr>
        <a:xfrm>
          <a:off x="3599888" y="3865120"/>
          <a:ext cx="919265" cy="919347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1B85A6B4-9993-4953-9495-98CBC2FA30CB}">
      <dsp:nvSpPr>
        <dsp:cNvPr id="0" name=""/>
        <dsp:cNvSpPr/>
      </dsp:nvSpPr>
      <dsp:spPr>
        <a:xfrm>
          <a:off x="4715509" y="3256767"/>
          <a:ext cx="1982672" cy="717388"/>
        </a:xfrm>
        <a:prstGeom prst="roundRect">
          <a:avLst/>
        </a:prstGeom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666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400" b="1" kern="1200" dirty="0" smtClean="0"/>
            <a:t>Gastón NOVES</a:t>
          </a:r>
          <a:endParaRPr lang="es-AR" sz="1400" b="1" kern="1200" dirty="0"/>
        </a:p>
      </dsp:txBody>
      <dsp:txXfrm>
        <a:off x="4750529" y="3291787"/>
        <a:ext cx="1912632" cy="647348"/>
      </dsp:txXfrm>
    </dsp:sp>
    <dsp:sp modelId="{80FEA869-B2C4-4763-9293-EE6921DDFB35}">
      <dsp:nvSpPr>
        <dsp:cNvPr id="0" name=""/>
        <dsp:cNvSpPr/>
      </dsp:nvSpPr>
      <dsp:spPr>
        <a:xfrm>
          <a:off x="4165420" y="2828479"/>
          <a:ext cx="919265" cy="919347"/>
        </a:xfrm>
        <a:prstGeom prst="ellipse">
          <a:avLst/>
        </a:prstGeom>
        <a:gradFill rotWithShape="0">
          <a:gsLst>
            <a:gs pos="0">
              <a:schemeClr val="bg1"/>
            </a:gs>
            <a:gs pos="0">
              <a:schemeClr val="bg1"/>
            </a:gs>
            <a:gs pos="30000">
              <a:schemeClr val="bg1">
                <a:lumMod val="75000"/>
              </a:schemeClr>
            </a:gs>
            <a:gs pos="75000">
              <a:schemeClr val="bg1">
                <a:lumMod val="65000"/>
              </a:schemeClr>
            </a:gs>
            <a:gs pos="100000">
              <a:schemeClr val="accent6">
                <a:lumMod val="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2E336D59-D8AF-4601-82F9-F797838C93A4}">
      <dsp:nvSpPr>
        <dsp:cNvPr id="0" name=""/>
        <dsp:cNvSpPr/>
      </dsp:nvSpPr>
      <dsp:spPr>
        <a:xfrm>
          <a:off x="5080273" y="2167931"/>
          <a:ext cx="1982672" cy="661891"/>
        </a:xfrm>
        <a:prstGeom prst="roundRect">
          <a:avLst/>
        </a:prstGeom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666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400" b="1" kern="1200" dirty="0" smtClean="0"/>
            <a:t>Lucas CUNIBERTTI</a:t>
          </a:r>
          <a:endParaRPr lang="es-AR" sz="1400" b="1" kern="1200" dirty="0"/>
        </a:p>
      </dsp:txBody>
      <dsp:txXfrm>
        <a:off x="5112584" y="2200242"/>
        <a:ext cx="1918050" cy="597269"/>
      </dsp:txXfrm>
    </dsp:sp>
    <dsp:sp modelId="{66942112-900C-47DB-B2CC-CFB67AF27BC9}">
      <dsp:nvSpPr>
        <dsp:cNvPr id="0" name=""/>
        <dsp:cNvSpPr/>
      </dsp:nvSpPr>
      <dsp:spPr>
        <a:xfrm>
          <a:off x="4530185" y="1711894"/>
          <a:ext cx="919265" cy="919347"/>
        </a:xfrm>
        <a:prstGeom prst="ellipse">
          <a:avLst/>
        </a:prstGeom>
        <a:gradFill rotWithShape="0">
          <a:gsLst>
            <a:gs pos="0">
              <a:schemeClr val="bg1"/>
            </a:gs>
            <a:gs pos="0">
              <a:schemeClr val="bg1"/>
            </a:gs>
            <a:gs pos="30000">
              <a:schemeClr val="bg1">
                <a:lumMod val="75000"/>
              </a:schemeClr>
            </a:gs>
            <a:gs pos="75000">
              <a:schemeClr val="bg1">
                <a:lumMod val="65000"/>
              </a:schemeClr>
            </a:gs>
            <a:gs pos="100000">
              <a:schemeClr val="accent6">
                <a:lumMod val="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88E0CD37-529C-419E-9E58-AF00F9BFB7C9}">
      <dsp:nvSpPr>
        <dsp:cNvPr id="0" name=""/>
        <dsp:cNvSpPr/>
      </dsp:nvSpPr>
      <dsp:spPr>
        <a:xfrm>
          <a:off x="5278835" y="1085860"/>
          <a:ext cx="1982672" cy="629559"/>
        </a:xfrm>
        <a:prstGeom prst="roundRect">
          <a:avLst/>
        </a:prstGeom>
        <a:gradFill rotWithShape="0">
          <a:gsLst>
            <a:gs pos="0">
              <a:schemeClr val="accent1">
                <a:lumMod val="40000"/>
                <a:lumOff val="60000"/>
                <a:alpha val="73000"/>
              </a:schemeClr>
            </a:gs>
            <a:gs pos="30000">
              <a:schemeClr val="accent1">
                <a:alpha val="77000"/>
              </a:schemeClr>
            </a:gs>
            <a:gs pos="75000">
              <a:schemeClr val="accent1">
                <a:alpha val="73000"/>
              </a:schemeClr>
            </a:gs>
            <a:gs pos="100000">
              <a:schemeClr val="accent1">
                <a:lumMod val="75000"/>
                <a:alpha val="74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prstMaterial="plastic"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666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400" b="1" kern="1200" dirty="0" smtClean="0"/>
            <a:t>Matías DONNET</a:t>
          </a:r>
          <a:br>
            <a:rPr lang="es-AR" sz="1400" b="1" kern="1200" dirty="0" smtClean="0"/>
          </a:br>
          <a:endParaRPr lang="es-AR" sz="1400" b="1" kern="1200" dirty="0"/>
        </a:p>
      </dsp:txBody>
      <dsp:txXfrm>
        <a:off x="5309568" y="1116593"/>
        <a:ext cx="1921206" cy="568093"/>
      </dsp:txXfrm>
    </dsp:sp>
    <dsp:sp modelId="{6E760D40-2E59-408A-9A0A-60009C86ED84}">
      <dsp:nvSpPr>
        <dsp:cNvPr id="0" name=""/>
        <dsp:cNvSpPr/>
      </dsp:nvSpPr>
      <dsp:spPr>
        <a:xfrm>
          <a:off x="4728746" y="613657"/>
          <a:ext cx="919265" cy="919347"/>
        </a:xfrm>
        <a:prstGeom prst="ellipse">
          <a:avLst/>
        </a:prstGeom>
        <a:gradFill rotWithShape="0">
          <a:gsLst>
            <a:gs pos="0">
              <a:schemeClr val="bg1"/>
            </a:gs>
            <a:gs pos="0">
              <a:schemeClr val="bg1"/>
            </a:gs>
            <a:gs pos="30000">
              <a:schemeClr val="bg1">
                <a:lumMod val="75000"/>
              </a:schemeClr>
            </a:gs>
            <a:gs pos="75000">
              <a:schemeClr val="bg1">
                <a:lumMod val="65000"/>
              </a:schemeClr>
            </a:gs>
            <a:gs pos="100000">
              <a:schemeClr val="accent6">
                <a:lumMod val="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F746B8-4E6A-4DFF-8B9B-6C009F69167D}">
      <dsp:nvSpPr>
        <dsp:cNvPr id="0" name=""/>
        <dsp:cNvSpPr/>
      </dsp:nvSpPr>
      <dsp:spPr>
        <a:xfrm>
          <a:off x="160882" y="447753"/>
          <a:ext cx="613598" cy="613598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592DB56-2A6C-4298-91CA-4266594D003C}">
      <dsp:nvSpPr>
        <dsp:cNvPr id="0" name=""/>
        <dsp:cNvSpPr/>
      </dsp:nvSpPr>
      <dsp:spPr>
        <a:xfrm>
          <a:off x="467682" y="447753"/>
          <a:ext cx="3273774" cy="6135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4290" rIns="0" bIns="3429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700" b="1" kern="1200" dirty="0" smtClean="0"/>
            <a:t>G</a:t>
          </a:r>
          <a:r>
            <a:rPr lang="es-AR" sz="2700" b="0" kern="1200" dirty="0" smtClean="0"/>
            <a:t>estionar</a:t>
          </a:r>
          <a:r>
            <a:rPr lang="es-AR" sz="2700" kern="1200" dirty="0" smtClean="0"/>
            <a:t> Cursos</a:t>
          </a:r>
          <a:endParaRPr lang="es-AR" sz="2700" kern="1200" dirty="0"/>
        </a:p>
      </dsp:txBody>
      <dsp:txXfrm>
        <a:off x="467682" y="447753"/>
        <a:ext cx="3273774" cy="613598"/>
      </dsp:txXfrm>
    </dsp:sp>
    <dsp:sp modelId="{6C30B447-E7D3-480E-832C-2132EBA5D512}">
      <dsp:nvSpPr>
        <dsp:cNvPr id="0" name=""/>
        <dsp:cNvSpPr/>
      </dsp:nvSpPr>
      <dsp:spPr>
        <a:xfrm>
          <a:off x="160882" y="1061352"/>
          <a:ext cx="613598" cy="613598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F9687A2B-88A5-48C2-9D08-41B13724F4BB}">
      <dsp:nvSpPr>
        <dsp:cNvPr id="0" name=""/>
        <dsp:cNvSpPr/>
      </dsp:nvSpPr>
      <dsp:spPr>
        <a:xfrm>
          <a:off x="467682" y="1061352"/>
          <a:ext cx="3273774" cy="6135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4290" rIns="0" bIns="3429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700" b="1" kern="1200" dirty="0" smtClean="0"/>
            <a:t>G</a:t>
          </a:r>
          <a:r>
            <a:rPr lang="es-ES" sz="2700" b="0" kern="1200" dirty="0" smtClean="0"/>
            <a:t>estionar</a:t>
          </a:r>
          <a:r>
            <a:rPr lang="es-ES" sz="2700" kern="1200" dirty="0" smtClean="0"/>
            <a:t> Instituciones</a:t>
          </a:r>
          <a:endParaRPr lang="es-AR" sz="2700" kern="1200" dirty="0" smtClean="0"/>
        </a:p>
      </dsp:txBody>
      <dsp:txXfrm>
        <a:off x="467682" y="1061352"/>
        <a:ext cx="3273774" cy="613598"/>
      </dsp:txXfrm>
    </dsp:sp>
    <dsp:sp modelId="{17EC2E2A-423F-4856-B740-0620EF1E4FDD}">
      <dsp:nvSpPr>
        <dsp:cNvPr id="0" name=""/>
        <dsp:cNvSpPr/>
      </dsp:nvSpPr>
      <dsp:spPr>
        <a:xfrm>
          <a:off x="160882" y="1674951"/>
          <a:ext cx="613598" cy="613598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ED3FFF50-A9C6-4468-B252-99248BD22620}">
      <dsp:nvSpPr>
        <dsp:cNvPr id="0" name=""/>
        <dsp:cNvSpPr/>
      </dsp:nvSpPr>
      <dsp:spPr>
        <a:xfrm>
          <a:off x="467682" y="1674951"/>
          <a:ext cx="3273774" cy="6135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4290" rIns="0" bIns="3429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700" b="1" kern="1200" dirty="0" smtClean="0"/>
            <a:t>D</a:t>
          </a:r>
          <a:r>
            <a:rPr lang="es-AR" sz="2700" kern="1200" dirty="0" smtClean="0"/>
            <a:t>iseñar exámenes</a:t>
          </a:r>
          <a:endParaRPr lang="es-AR" sz="2700" kern="1200" dirty="0"/>
        </a:p>
      </dsp:txBody>
      <dsp:txXfrm>
        <a:off x="467682" y="1674951"/>
        <a:ext cx="3273774" cy="6135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F746B8-4E6A-4DFF-8B9B-6C009F69167D}">
      <dsp:nvSpPr>
        <dsp:cNvPr id="0" name=""/>
        <dsp:cNvSpPr/>
      </dsp:nvSpPr>
      <dsp:spPr>
        <a:xfrm>
          <a:off x="138923" y="146439"/>
          <a:ext cx="529847" cy="52984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592DB56-2A6C-4298-91CA-4266594D003C}">
      <dsp:nvSpPr>
        <dsp:cNvPr id="0" name=""/>
        <dsp:cNvSpPr/>
      </dsp:nvSpPr>
      <dsp:spPr>
        <a:xfrm>
          <a:off x="403846" y="146439"/>
          <a:ext cx="2826928" cy="529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9210" rIns="0" bIns="2921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300" b="1" kern="1200" dirty="0" smtClean="0"/>
            <a:t>G</a:t>
          </a:r>
          <a:r>
            <a:rPr lang="es-AR" sz="2300" kern="1200" dirty="0" smtClean="0"/>
            <a:t>enerar exámenes</a:t>
          </a:r>
          <a:endParaRPr lang="es-AR" sz="2300" kern="1200" dirty="0"/>
        </a:p>
      </dsp:txBody>
      <dsp:txXfrm>
        <a:off x="403846" y="146439"/>
        <a:ext cx="2826928" cy="529847"/>
      </dsp:txXfrm>
    </dsp:sp>
    <dsp:sp modelId="{0EAE8732-2906-4FD8-A7D0-A42BE215069E}">
      <dsp:nvSpPr>
        <dsp:cNvPr id="0" name=""/>
        <dsp:cNvSpPr/>
      </dsp:nvSpPr>
      <dsp:spPr>
        <a:xfrm>
          <a:off x="138923" y="676286"/>
          <a:ext cx="529847" cy="52984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898C0CA-E077-495F-B70F-361FEC29887B}">
      <dsp:nvSpPr>
        <dsp:cNvPr id="0" name=""/>
        <dsp:cNvSpPr/>
      </dsp:nvSpPr>
      <dsp:spPr>
        <a:xfrm>
          <a:off x="403846" y="676286"/>
          <a:ext cx="2826928" cy="529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9210" rIns="0" bIns="2921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300" b="1" kern="1200" dirty="0" smtClean="0"/>
            <a:t>P</a:t>
          </a:r>
          <a:r>
            <a:rPr lang="es-AR" sz="2300" kern="1200" dirty="0" smtClean="0"/>
            <a:t>ublicar exámenes</a:t>
          </a:r>
          <a:endParaRPr lang="es-AR" sz="2300" kern="1200" dirty="0"/>
        </a:p>
      </dsp:txBody>
      <dsp:txXfrm>
        <a:off x="403846" y="676286"/>
        <a:ext cx="2826928" cy="529847"/>
      </dsp:txXfrm>
    </dsp:sp>
    <dsp:sp modelId="{F07AE907-B905-4FC5-AEBE-C49A5E4FD5EC}">
      <dsp:nvSpPr>
        <dsp:cNvPr id="0" name=""/>
        <dsp:cNvSpPr/>
      </dsp:nvSpPr>
      <dsp:spPr>
        <a:xfrm>
          <a:off x="138923" y="1206134"/>
          <a:ext cx="529847" cy="52984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FBF0143F-6125-49CA-A2B8-C06B16BB8000}">
      <dsp:nvSpPr>
        <dsp:cNvPr id="0" name=""/>
        <dsp:cNvSpPr/>
      </dsp:nvSpPr>
      <dsp:spPr>
        <a:xfrm>
          <a:off x="403846" y="1206134"/>
          <a:ext cx="2826928" cy="529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9210" rIns="0" bIns="2921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300" b="1" kern="1200" dirty="0" smtClean="0"/>
            <a:t>C</a:t>
          </a:r>
          <a:r>
            <a:rPr lang="es-AR" sz="2300" kern="1200" dirty="0" smtClean="0"/>
            <a:t>ontrolar los exámenes</a:t>
          </a:r>
          <a:endParaRPr lang="es-AR" sz="2300" kern="1200" dirty="0"/>
        </a:p>
      </dsp:txBody>
      <dsp:txXfrm>
        <a:off x="403846" y="1206134"/>
        <a:ext cx="2826928" cy="529847"/>
      </dsp:txXfrm>
    </dsp:sp>
    <dsp:sp modelId="{8E73653B-961E-40A8-9B8C-DA32AC284AE1}">
      <dsp:nvSpPr>
        <dsp:cNvPr id="0" name=""/>
        <dsp:cNvSpPr/>
      </dsp:nvSpPr>
      <dsp:spPr>
        <a:xfrm>
          <a:off x="138923" y="1735981"/>
          <a:ext cx="529847" cy="52984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EDF58E83-8040-4023-992C-85BB478C1F5F}">
      <dsp:nvSpPr>
        <dsp:cNvPr id="0" name=""/>
        <dsp:cNvSpPr/>
      </dsp:nvSpPr>
      <dsp:spPr>
        <a:xfrm>
          <a:off x="403846" y="1735981"/>
          <a:ext cx="2826928" cy="529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9210" rIns="0" bIns="2921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300" b="1" kern="1200" dirty="0" smtClean="0"/>
            <a:t>R</a:t>
          </a:r>
          <a:r>
            <a:rPr lang="es-AR" sz="2300" kern="1200" dirty="0" smtClean="0"/>
            <a:t>esolver exámenes</a:t>
          </a:r>
          <a:endParaRPr lang="es-AR" sz="2300" kern="1200" dirty="0"/>
        </a:p>
      </dsp:txBody>
      <dsp:txXfrm>
        <a:off x="403846" y="1735981"/>
        <a:ext cx="2826928" cy="52984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90EA95-5571-45F5-AD3A-106960855187}">
      <dsp:nvSpPr>
        <dsp:cNvPr id="0" name=""/>
        <dsp:cNvSpPr/>
      </dsp:nvSpPr>
      <dsp:spPr>
        <a:xfrm>
          <a:off x="138923" y="429365"/>
          <a:ext cx="529847" cy="52984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ED28AE4-B930-4F0D-AFC0-EE9FD85DDAA4}">
      <dsp:nvSpPr>
        <dsp:cNvPr id="0" name=""/>
        <dsp:cNvSpPr/>
      </dsp:nvSpPr>
      <dsp:spPr>
        <a:xfrm>
          <a:off x="403846" y="429365"/>
          <a:ext cx="2826928" cy="529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4290" rIns="0" bIns="3429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700" b="1" kern="1200" dirty="0" smtClean="0"/>
            <a:t>E</a:t>
          </a:r>
          <a:r>
            <a:rPr lang="es-AR" sz="2700" kern="1200" dirty="0" smtClean="0"/>
            <a:t>ntregar exámenes</a:t>
          </a:r>
          <a:endParaRPr lang="es-AR" sz="2700" kern="1200" dirty="0"/>
        </a:p>
      </dsp:txBody>
      <dsp:txXfrm>
        <a:off x="403846" y="429365"/>
        <a:ext cx="2826928" cy="529847"/>
      </dsp:txXfrm>
    </dsp:sp>
    <dsp:sp modelId="{A426FF24-CAE3-4CCB-9CB2-1A66B0D3C8BA}">
      <dsp:nvSpPr>
        <dsp:cNvPr id="0" name=""/>
        <dsp:cNvSpPr/>
      </dsp:nvSpPr>
      <dsp:spPr>
        <a:xfrm>
          <a:off x="138923" y="959212"/>
          <a:ext cx="529847" cy="52984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32200591-3B53-4C74-BF45-D6973EFDF688}">
      <dsp:nvSpPr>
        <dsp:cNvPr id="0" name=""/>
        <dsp:cNvSpPr/>
      </dsp:nvSpPr>
      <dsp:spPr>
        <a:xfrm>
          <a:off x="403846" y="959212"/>
          <a:ext cx="2826928" cy="529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4290" rIns="0" bIns="3429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700" b="1" kern="1200" dirty="0" smtClean="0"/>
            <a:t>G</a:t>
          </a:r>
          <a:r>
            <a:rPr lang="es-AR" sz="2700" kern="1200" dirty="0" smtClean="0"/>
            <a:t>estionar redes</a:t>
          </a:r>
          <a:endParaRPr lang="es-AR" sz="2700" kern="1200" dirty="0"/>
        </a:p>
      </dsp:txBody>
      <dsp:txXfrm>
        <a:off x="403846" y="959212"/>
        <a:ext cx="2826928" cy="529847"/>
      </dsp:txXfrm>
    </dsp:sp>
    <dsp:sp modelId="{3BFAB06A-30AC-433E-BAF3-06039C9EA0A2}">
      <dsp:nvSpPr>
        <dsp:cNvPr id="0" name=""/>
        <dsp:cNvSpPr/>
      </dsp:nvSpPr>
      <dsp:spPr>
        <a:xfrm>
          <a:off x="138923" y="1489059"/>
          <a:ext cx="529847" cy="52984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959E3C9-F04A-45CA-AF31-395DE4B1FC09}">
      <dsp:nvSpPr>
        <dsp:cNvPr id="0" name=""/>
        <dsp:cNvSpPr/>
      </dsp:nvSpPr>
      <dsp:spPr>
        <a:xfrm>
          <a:off x="403846" y="1489059"/>
          <a:ext cx="2826928" cy="529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4290" rIns="0" bIns="3429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700" b="1" kern="1200" dirty="0" smtClean="0"/>
            <a:t>C</a:t>
          </a:r>
          <a:r>
            <a:rPr lang="es-AR" sz="2700" kern="1200" dirty="0" smtClean="0"/>
            <a:t>onsultar exámenes</a:t>
          </a:r>
        </a:p>
      </dsp:txBody>
      <dsp:txXfrm>
        <a:off x="403846" y="1489059"/>
        <a:ext cx="2826928" cy="52984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E85160-FEAF-4E19-85AD-D9C4E6A073C5}">
      <dsp:nvSpPr>
        <dsp:cNvPr id="0" name=""/>
        <dsp:cNvSpPr/>
      </dsp:nvSpPr>
      <dsp:spPr>
        <a:xfrm>
          <a:off x="1113034" y="119330"/>
          <a:ext cx="544761" cy="588491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3CE12A4-DB08-4CCD-8B0B-889EAB7C3817}">
      <dsp:nvSpPr>
        <dsp:cNvPr id="0" name=""/>
        <dsp:cNvSpPr/>
      </dsp:nvSpPr>
      <dsp:spPr>
        <a:xfrm>
          <a:off x="1385415" y="88"/>
          <a:ext cx="4412212" cy="8269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5560" rIns="0" bIns="3556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b="1" kern="1200" dirty="0" smtClean="0"/>
            <a:t>C</a:t>
          </a:r>
          <a:r>
            <a:rPr lang="es-AR" sz="2800" kern="1200" dirty="0" smtClean="0"/>
            <a:t>orregir exámenes</a:t>
          </a:r>
          <a:endParaRPr lang="es-AR" sz="2800" kern="1200" dirty="0"/>
        </a:p>
      </dsp:txBody>
      <dsp:txXfrm>
        <a:off x="1385415" y="88"/>
        <a:ext cx="4412212" cy="826974"/>
      </dsp:txXfrm>
    </dsp:sp>
    <dsp:sp modelId="{989E1C99-90BD-43BC-AD7D-905EEE2A0151}">
      <dsp:nvSpPr>
        <dsp:cNvPr id="0" name=""/>
        <dsp:cNvSpPr/>
      </dsp:nvSpPr>
      <dsp:spPr>
        <a:xfrm>
          <a:off x="1113034" y="983427"/>
          <a:ext cx="544761" cy="514245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90E0B8F3-A926-4A44-AA1E-1FA8F84BE718}">
      <dsp:nvSpPr>
        <dsp:cNvPr id="0" name=""/>
        <dsp:cNvSpPr/>
      </dsp:nvSpPr>
      <dsp:spPr>
        <a:xfrm>
          <a:off x="1385415" y="827063"/>
          <a:ext cx="4412212" cy="8269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5560" rIns="0" bIns="3556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b="1" kern="1200" dirty="0" smtClean="0"/>
            <a:t>E</a:t>
          </a:r>
          <a:r>
            <a:rPr lang="es-AR" sz="2800" kern="1200" dirty="0" smtClean="0"/>
            <a:t>ntregar exámenes corregidos</a:t>
          </a:r>
          <a:endParaRPr lang="es-AR" sz="2800" kern="1200" dirty="0"/>
        </a:p>
      </dsp:txBody>
      <dsp:txXfrm>
        <a:off x="1385415" y="827063"/>
        <a:ext cx="4412212" cy="82697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F746B8-4E6A-4DFF-8B9B-6C009F69167D}">
      <dsp:nvSpPr>
        <dsp:cNvPr id="0" name=""/>
        <dsp:cNvSpPr/>
      </dsp:nvSpPr>
      <dsp:spPr>
        <a:xfrm>
          <a:off x="133770" y="422842"/>
          <a:ext cx="510192" cy="510192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592DB56-2A6C-4298-91CA-4266594D003C}">
      <dsp:nvSpPr>
        <dsp:cNvPr id="0" name=""/>
        <dsp:cNvSpPr/>
      </dsp:nvSpPr>
      <dsp:spPr>
        <a:xfrm>
          <a:off x="388866" y="422842"/>
          <a:ext cx="2722064" cy="510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8100" rIns="0" bIns="381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3000" b="1" kern="1200" dirty="0" smtClean="0"/>
            <a:t>E</a:t>
          </a:r>
          <a:r>
            <a:rPr lang="es-AR" sz="3000" kern="1200" dirty="0" smtClean="0"/>
            <a:t>xportar notas</a:t>
          </a:r>
          <a:endParaRPr lang="es-AR" sz="3000" kern="1200" dirty="0"/>
        </a:p>
      </dsp:txBody>
      <dsp:txXfrm>
        <a:off x="388866" y="422842"/>
        <a:ext cx="2722064" cy="510192"/>
      </dsp:txXfrm>
    </dsp:sp>
    <dsp:sp modelId="{961B0133-0ED4-4681-AF0B-16BC542A90F6}">
      <dsp:nvSpPr>
        <dsp:cNvPr id="0" name=""/>
        <dsp:cNvSpPr/>
      </dsp:nvSpPr>
      <dsp:spPr>
        <a:xfrm>
          <a:off x="133770" y="933035"/>
          <a:ext cx="510192" cy="510192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24C0E1E9-9166-45F5-A1FC-8D6D4E2F0B6E}">
      <dsp:nvSpPr>
        <dsp:cNvPr id="0" name=""/>
        <dsp:cNvSpPr/>
      </dsp:nvSpPr>
      <dsp:spPr>
        <a:xfrm>
          <a:off x="388866" y="933035"/>
          <a:ext cx="2722064" cy="510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8100" rIns="0" bIns="381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3000" b="1" kern="1200" dirty="0" smtClean="0"/>
            <a:t>V</a:t>
          </a:r>
          <a:r>
            <a:rPr lang="es-AR" sz="3000" kern="1200" dirty="0" smtClean="0"/>
            <a:t>isualizar clase</a:t>
          </a:r>
          <a:endParaRPr lang="es-AR" sz="3000" kern="1200" dirty="0"/>
        </a:p>
      </dsp:txBody>
      <dsp:txXfrm>
        <a:off x="388866" y="933035"/>
        <a:ext cx="2722064" cy="510192"/>
      </dsp:txXfrm>
    </dsp:sp>
    <dsp:sp modelId="{BE8AAD9B-5075-4C5F-A759-E1783863238F}">
      <dsp:nvSpPr>
        <dsp:cNvPr id="0" name=""/>
        <dsp:cNvSpPr/>
      </dsp:nvSpPr>
      <dsp:spPr>
        <a:xfrm>
          <a:off x="133770" y="1443228"/>
          <a:ext cx="510192" cy="510192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65DDDC7A-3A16-429A-838E-51D5CEC481A9}">
      <dsp:nvSpPr>
        <dsp:cNvPr id="0" name=""/>
        <dsp:cNvSpPr/>
      </dsp:nvSpPr>
      <dsp:spPr>
        <a:xfrm>
          <a:off x="388866" y="1443228"/>
          <a:ext cx="2722064" cy="510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8100" rIns="0" bIns="381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3000" b="1" kern="1200" dirty="0" smtClean="0"/>
            <a:t>D</a:t>
          </a:r>
          <a:r>
            <a:rPr lang="es-AR" sz="3000" kern="1200" dirty="0" smtClean="0"/>
            <a:t>ictar clases</a:t>
          </a:r>
          <a:endParaRPr lang="es-AR" sz="3000" kern="1200" dirty="0"/>
        </a:p>
      </dsp:txBody>
      <dsp:txXfrm>
        <a:off x="388866" y="1443228"/>
        <a:ext cx="2722064" cy="51019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0B35F3-24E5-4E84-8AFD-68179EC9CC62}">
      <dsp:nvSpPr>
        <dsp:cNvPr id="0" name=""/>
        <dsp:cNvSpPr/>
      </dsp:nvSpPr>
      <dsp:spPr>
        <a:xfrm>
          <a:off x="159552" y="429617"/>
          <a:ext cx="601686" cy="601686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65DE3804-8548-4BB6-BC52-3B9C3B1B2D9A}">
      <dsp:nvSpPr>
        <dsp:cNvPr id="0" name=""/>
        <dsp:cNvSpPr/>
      </dsp:nvSpPr>
      <dsp:spPr>
        <a:xfrm>
          <a:off x="460395" y="429617"/>
          <a:ext cx="3210218" cy="601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9210" rIns="0" bIns="2921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300" b="1" kern="1200" dirty="0" smtClean="0"/>
            <a:t>R</a:t>
          </a:r>
          <a:r>
            <a:rPr lang="es-AR" sz="2300" kern="1200" dirty="0" smtClean="0"/>
            <a:t>ecuperar exámenes</a:t>
          </a:r>
          <a:endParaRPr lang="es-AR" sz="2300" kern="1200" dirty="0"/>
        </a:p>
      </dsp:txBody>
      <dsp:txXfrm>
        <a:off x="460395" y="429617"/>
        <a:ext cx="3210218" cy="601686"/>
      </dsp:txXfrm>
    </dsp:sp>
    <dsp:sp modelId="{BC90EA95-5571-45F5-AD3A-106960855187}">
      <dsp:nvSpPr>
        <dsp:cNvPr id="0" name=""/>
        <dsp:cNvSpPr/>
      </dsp:nvSpPr>
      <dsp:spPr>
        <a:xfrm>
          <a:off x="159552" y="1031304"/>
          <a:ext cx="601686" cy="601686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ED28AE4-B930-4F0D-AFC0-EE9FD85DDAA4}">
      <dsp:nvSpPr>
        <dsp:cNvPr id="0" name=""/>
        <dsp:cNvSpPr/>
      </dsp:nvSpPr>
      <dsp:spPr>
        <a:xfrm>
          <a:off x="460395" y="1031304"/>
          <a:ext cx="3210218" cy="601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5400" rIns="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000" b="1" kern="1200" dirty="0" smtClean="0"/>
            <a:t>G</a:t>
          </a:r>
          <a:r>
            <a:rPr lang="es-AR" sz="2000" kern="1200" dirty="0" smtClean="0"/>
            <a:t>enerar estadísticas y reporte</a:t>
          </a:r>
          <a:endParaRPr lang="es-AR" sz="2400" kern="1200" dirty="0"/>
        </a:p>
      </dsp:txBody>
      <dsp:txXfrm>
        <a:off x="460395" y="1031304"/>
        <a:ext cx="3210218" cy="601686"/>
      </dsp:txXfrm>
    </dsp:sp>
    <dsp:sp modelId="{D14B8034-E4B0-43AC-8AE8-255C9A6E7CFD}">
      <dsp:nvSpPr>
        <dsp:cNvPr id="0" name=""/>
        <dsp:cNvSpPr/>
      </dsp:nvSpPr>
      <dsp:spPr>
        <a:xfrm>
          <a:off x="159552" y="1632991"/>
          <a:ext cx="601686" cy="601686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63000"/>
                <a:satMod val="165000"/>
              </a:schemeClr>
            </a:gs>
            <a:gs pos="30000">
              <a:schemeClr val="accent1">
                <a:alpha val="50000"/>
                <a:hueOff val="0"/>
                <a:satOff val="0"/>
                <a:lumOff val="0"/>
                <a:alphaOff val="0"/>
                <a:shade val="58000"/>
                <a:satMod val="165000"/>
              </a:schemeClr>
            </a:gs>
            <a:gs pos="75000">
              <a:schemeClr val="accent1">
                <a:alpha val="50000"/>
                <a:hueOff val="0"/>
                <a:satOff val="0"/>
                <a:lumOff val="0"/>
                <a:alphaOff val="0"/>
                <a:shade val="30000"/>
                <a:satMod val="175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70D4F27-9A68-4F78-BD7A-C1ECD3BD1C55}">
      <dsp:nvSpPr>
        <dsp:cNvPr id="0" name=""/>
        <dsp:cNvSpPr/>
      </dsp:nvSpPr>
      <dsp:spPr>
        <a:xfrm>
          <a:off x="460395" y="1632991"/>
          <a:ext cx="3210218" cy="601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9210" rIns="0" bIns="2921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300" b="1" kern="1200" dirty="0" smtClean="0"/>
            <a:t>G</a:t>
          </a:r>
          <a:r>
            <a:rPr lang="es-AR" sz="2300" kern="1200" dirty="0" smtClean="0"/>
            <a:t>estionar calificaciones de cursos</a:t>
          </a:r>
          <a:endParaRPr lang="es-AR" sz="2300" kern="1200" dirty="0"/>
        </a:p>
      </dsp:txBody>
      <dsp:txXfrm>
        <a:off x="460395" y="1632991"/>
        <a:ext cx="3210218" cy="6016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gif>
</file>

<file path=ppt/media/image12.gif>
</file>

<file path=ppt/media/image13.gif>
</file>

<file path=ppt/media/image14.jpeg>
</file>

<file path=ppt/media/image2.jpeg>
</file>

<file path=ppt/media/image3.png>
</file>

<file path=ppt/media/image4.jpeg>
</file>

<file path=ppt/media/image5.jp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s-AR"/>
          </a:p>
        </p:txBody>
      </p:sp>
      <p:sp>
        <p:nvSpPr>
          <p:cNvPr id="10" name="9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13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18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21 Conector recto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26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23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Elipse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24 Elipse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10" name="9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A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s-AR"/>
          </a:p>
        </p:txBody>
      </p:sp>
      <p:sp>
        <p:nvSpPr>
          <p:cNvPr id="9" name="8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16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18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19 Elipse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Elipse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Conector recto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2" name="11 Marcador de texto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4" name="13 Marcador de texto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A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17 Marcador de contenido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21" name="20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22" name="21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23" name="22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A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12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18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16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  <p:sp>
        <p:nvSpPr>
          <p:cNvPr id="21" name="20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A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B011C509-1DC0-461E-8147-6D14BB27AE58}" type="datetimeFigureOut">
              <a:rPr lang="es-AR" smtClean="0"/>
              <a:t>04/11/2014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s-AR"/>
          </a:p>
        </p:txBody>
      </p:sp>
      <p:sp>
        <p:nvSpPr>
          <p:cNvPr id="7" name="6 Conector recto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7CECC987-C552-4B57-B688-E82809EBCDE4}" type="slidenum">
              <a:rPr lang="es-AR" smtClean="0"/>
              <a:t>‹Nº›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enise\Desktop\2powerpoint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6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8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F:\PROY\Logos\Entrop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348881"/>
            <a:ext cx="8640959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44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Denise\Desktop\gray 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21600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¿Qué resta por hacer?</a:t>
            </a:r>
            <a:endParaRPr lang="es-AR" dirty="0"/>
          </a:p>
        </p:txBody>
      </p:sp>
      <p:cxnSp>
        <p:nvCxnSpPr>
          <p:cNvPr id="8" name="7 Conector recto"/>
          <p:cNvCxnSpPr>
            <a:stCxn id="13" idx="6"/>
          </p:cNvCxnSpPr>
          <p:nvPr/>
        </p:nvCxnSpPr>
        <p:spPr>
          <a:xfrm>
            <a:off x="6405761" y="2600908"/>
            <a:ext cx="1046559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8 Conector recto"/>
          <p:cNvCxnSpPr>
            <a:stCxn id="11" idx="6"/>
            <a:endCxn id="14" idx="2"/>
          </p:cNvCxnSpPr>
          <p:nvPr/>
        </p:nvCxnSpPr>
        <p:spPr>
          <a:xfrm flipV="1">
            <a:off x="2516681" y="2600908"/>
            <a:ext cx="1781874" cy="17626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>
            <a:endCxn id="11" idx="2"/>
          </p:cNvCxnSpPr>
          <p:nvPr/>
        </p:nvCxnSpPr>
        <p:spPr>
          <a:xfrm>
            <a:off x="1254098" y="2618534"/>
            <a:ext cx="1046559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10 Elipse"/>
          <p:cNvSpPr/>
          <p:nvPr/>
        </p:nvSpPr>
        <p:spPr>
          <a:xfrm>
            <a:off x="2300657" y="2510522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2" name="11 Conector recto"/>
          <p:cNvCxnSpPr>
            <a:stCxn id="14" idx="6"/>
            <a:endCxn id="13" idx="2"/>
          </p:cNvCxnSpPr>
          <p:nvPr/>
        </p:nvCxnSpPr>
        <p:spPr>
          <a:xfrm>
            <a:off x="4514579" y="2600908"/>
            <a:ext cx="1675158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12 Elipse"/>
          <p:cNvSpPr/>
          <p:nvPr/>
        </p:nvSpPr>
        <p:spPr>
          <a:xfrm>
            <a:off x="6189737" y="2492896"/>
            <a:ext cx="216024" cy="216024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13 Elipse"/>
          <p:cNvSpPr/>
          <p:nvPr/>
        </p:nvSpPr>
        <p:spPr>
          <a:xfrm>
            <a:off x="4298555" y="2492896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9 Lágrima"/>
          <p:cNvSpPr/>
          <p:nvPr/>
        </p:nvSpPr>
        <p:spPr>
          <a:xfrm rot="8150335">
            <a:off x="5643240" y="874929"/>
            <a:ext cx="1334659" cy="1342801"/>
          </a:xfrm>
          <a:prstGeom prst="teardrop">
            <a:avLst>
              <a:gd name="adj" fmla="val 90607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2" name="31 Rectángulo"/>
          <p:cNvSpPr/>
          <p:nvPr/>
        </p:nvSpPr>
        <p:spPr>
          <a:xfrm>
            <a:off x="5364088" y="919011"/>
            <a:ext cx="1779862" cy="12241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24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</a:t>
            </a:r>
            <a:r>
              <a:rPr lang="es-E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Sprint</a:t>
            </a:r>
          </a:p>
          <a:p>
            <a:pPr lvl="0" algn="ctr" defTabSz="1511300">
              <a:spcBef>
                <a:spcPct val="0"/>
              </a:spcBef>
            </a:pPr>
            <a:r>
              <a:rPr lang="es-E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8 - 15</a:t>
            </a:r>
            <a:endParaRPr lang="es-AR" sz="2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</p:txBody>
      </p:sp>
      <p:cxnSp>
        <p:nvCxnSpPr>
          <p:cNvPr id="31" name="6 Conector recto"/>
          <p:cNvCxnSpPr/>
          <p:nvPr/>
        </p:nvCxnSpPr>
        <p:spPr>
          <a:xfrm>
            <a:off x="6300192" y="2924944"/>
            <a:ext cx="3780" cy="504056"/>
          </a:xfrm>
          <a:prstGeom prst="line">
            <a:avLst/>
          </a:prstGeom>
          <a:ln w="47625" cmpd="sng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16 Grupo"/>
          <p:cNvGrpSpPr/>
          <p:nvPr/>
        </p:nvGrpSpPr>
        <p:grpSpPr>
          <a:xfrm>
            <a:off x="1187624" y="3573016"/>
            <a:ext cx="6768752" cy="2664296"/>
            <a:chOff x="1187624" y="2852936"/>
            <a:chExt cx="6768752" cy="2664296"/>
          </a:xfrm>
        </p:grpSpPr>
        <p:sp>
          <p:nvSpPr>
            <p:cNvPr id="23" name="22 Rectángulo redondeado"/>
            <p:cNvSpPr/>
            <p:nvPr/>
          </p:nvSpPr>
          <p:spPr>
            <a:xfrm>
              <a:off x="1187624" y="2924944"/>
              <a:ext cx="6768752" cy="2520280"/>
            </a:xfrm>
            <a:prstGeom prst="roundRect">
              <a:avLst/>
            </a:prstGeom>
            <a:gradFill>
              <a:gsLst>
                <a:gs pos="0">
                  <a:schemeClr val="accent1">
                    <a:tint val="35000"/>
                    <a:satMod val="260000"/>
                    <a:alpha val="66000"/>
                  </a:schemeClr>
                </a:gs>
                <a:gs pos="30000">
                  <a:schemeClr val="accent1">
                    <a:tint val="38000"/>
                    <a:satMod val="260000"/>
                    <a:alpha val="48000"/>
                  </a:schemeClr>
                </a:gs>
                <a:gs pos="75000">
                  <a:schemeClr val="accent1">
                    <a:tint val="55000"/>
                    <a:satMod val="255000"/>
                    <a:alpha val="55000"/>
                  </a:schemeClr>
                </a:gs>
                <a:gs pos="100000">
                  <a:schemeClr val="accent1">
                    <a:tint val="70000"/>
                    <a:satMod val="255000"/>
                    <a:alpha val="32000"/>
                  </a:schemeClr>
                </a:gs>
              </a:gsLst>
            </a:gra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aphicFrame>
          <p:nvGraphicFramePr>
            <p:cNvPr id="24" name="23 Diagrama"/>
            <p:cNvGraphicFramePr/>
            <p:nvPr>
              <p:extLst>
                <p:ext uri="{D42A27DB-BD31-4B8C-83A1-F6EECF244321}">
                  <p14:modId xmlns:p14="http://schemas.microsoft.com/office/powerpoint/2010/main" val="4065344663"/>
                </p:ext>
              </p:extLst>
            </p:nvPr>
          </p:nvGraphicFramePr>
          <p:xfrm>
            <a:off x="1331640" y="2996952"/>
            <a:ext cx="3110931" cy="237626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25" name="24 Diagrama"/>
            <p:cNvGraphicFramePr/>
            <p:nvPr>
              <p:extLst>
                <p:ext uri="{D42A27DB-BD31-4B8C-83A1-F6EECF244321}">
                  <p14:modId xmlns:p14="http://schemas.microsoft.com/office/powerpoint/2010/main" val="66672685"/>
                </p:ext>
              </p:extLst>
            </p:nvPr>
          </p:nvGraphicFramePr>
          <p:xfrm>
            <a:off x="3995936" y="2852936"/>
            <a:ext cx="3672408" cy="266429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564647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enise\Desktop\gray 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9180512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Experiencias del proyecto</a:t>
            </a:r>
            <a:endParaRPr lang="es-AR" dirty="0"/>
          </a:p>
        </p:txBody>
      </p:sp>
      <p:grpSp>
        <p:nvGrpSpPr>
          <p:cNvPr id="3" name="2 Grupo"/>
          <p:cNvGrpSpPr/>
          <p:nvPr/>
        </p:nvGrpSpPr>
        <p:grpSpPr>
          <a:xfrm>
            <a:off x="604656" y="1124744"/>
            <a:ext cx="7927784" cy="1567037"/>
            <a:chOff x="604656" y="1124744"/>
            <a:chExt cx="7927784" cy="1567037"/>
          </a:xfrm>
        </p:grpSpPr>
        <p:sp>
          <p:nvSpPr>
            <p:cNvPr id="11" name="10 Rectángulo redondeado"/>
            <p:cNvSpPr/>
            <p:nvPr/>
          </p:nvSpPr>
          <p:spPr>
            <a:xfrm>
              <a:off x="3421684" y="1421718"/>
              <a:ext cx="2132547" cy="864096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Diseño de interfaz bloquea otras tareas</a:t>
              </a:r>
              <a:endParaRPr lang="es-AR" dirty="0"/>
            </a:p>
          </p:txBody>
        </p:sp>
        <p:sp>
          <p:nvSpPr>
            <p:cNvPr id="18" name="17 Rectángulo"/>
            <p:cNvSpPr/>
            <p:nvPr/>
          </p:nvSpPr>
          <p:spPr>
            <a:xfrm>
              <a:off x="604656" y="1124744"/>
              <a:ext cx="7927784" cy="1567037"/>
            </a:xfrm>
            <a:prstGeom prst="rect">
              <a:avLst/>
            </a:prstGeom>
            <a:gradFill>
              <a:gsLst>
                <a:gs pos="0">
                  <a:srgbClr val="9BDDA6"/>
                </a:gs>
                <a:gs pos="30000">
                  <a:srgbClr val="99DB9C"/>
                </a:gs>
                <a:gs pos="75000">
                  <a:srgbClr val="7CC680"/>
                </a:gs>
                <a:gs pos="100000">
                  <a:srgbClr val="99C199"/>
                </a:gs>
              </a:gsLst>
            </a:gradFill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vert270" rtlCol="0" anchor="t"/>
            <a:lstStyle/>
            <a:p>
              <a:pPr algn="ctr"/>
              <a:r>
                <a:rPr lang="es-ES" dirty="0" smtClean="0">
                  <a:solidFill>
                    <a:srgbClr val="006600"/>
                  </a:solidFill>
                </a:rPr>
                <a:t>Buenas</a:t>
              </a:r>
              <a:endParaRPr lang="es-AR" dirty="0">
                <a:solidFill>
                  <a:srgbClr val="006600"/>
                </a:solidFill>
              </a:endParaRPr>
            </a:p>
          </p:txBody>
        </p:sp>
        <p:sp>
          <p:nvSpPr>
            <p:cNvPr id="12" name="18 Rectángulo redondeado"/>
            <p:cNvSpPr/>
            <p:nvPr/>
          </p:nvSpPr>
          <p:spPr>
            <a:xfrm>
              <a:off x="1240226" y="1303834"/>
              <a:ext cx="1605394" cy="520809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err="1" smtClean="0"/>
                <a:t>Scrum</a:t>
              </a:r>
              <a:endParaRPr lang="es-AR" dirty="0"/>
            </a:p>
          </p:txBody>
        </p:sp>
        <p:sp>
          <p:nvSpPr>
            <p:cNvPr id="19" name="18 Rectángulo redondeado"/>
            <p:cNvSpPr/>
            <p:nvPr/>
          </p:nvSpPr>
          <p:spPr>
            <a:xfrm>
              <a:off x="1240226" y="1993787"/>
              <a:ext cx="1605394" cy="499109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err="1" smtClean="0"/>
                <a:t>Teamwork</a:t>
              </a:r>
              <a:endParaRPr lang="es-AR" dirty="0"/>
            </a:p>
          </p:txBody>
        </p:sp>
        <p:sp>
          <p:nvSpPr>
            <p:cNvPr id="22" name="18 Rectángulo redondeado"/>
            <p:cNvSpPr/>
            <p:nvPr/>
          </p:nvSpPr>
          <p:spPr>
            <a:xfrm>
              <a:off x="2975196" y="1303835"/>
              <a:ext cx="1742631" cy="520807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smtClean="0"/>
                <a:t>Herramienta</a:t>
              </a:r>
              <a:endParaRPr lang="es-AR" dirty="0"/>
            </a:p>
          </p:txBody>
        </p:sp>
        <p:sp>
          <p:nvSpPr>
            <p:cNvPr id="23" name="18 Rectángulo redondeado"/>
            <p:cNvSpPr/>
            <p:nvPr/>
          </p:nvSpPr>
          <p:spPr>
            <a:xfrm>
              <a:off x="6575045" y="1288054"/>
              <a:ext cx="1815191" cy="1204842"/>
            </a:xfrm>
            <a:prstGeom prst="round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 dirty="0"/>
            </a:p>
          </p:txBody>
        </p:sp>
        <p:sp>
          <p:nvSpPr>
            <p:cNvPr id="27" name="18 Rectángulo redondeado"/>
            <p:cNvSpPr/>
            <p:nvPr/>
          </p:nvSpPr>
          <p:spPr>
            <a:xfrm>
              <a:off x="2975197" y="1972089"/>
              <a:ext cx="1742631" cy="520807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smtClean="0"/>
                <a:t>Aprendizaje</a:t>
              </a:r>
              <a:endParaRPr lang="es-AR" dirty="0"/>
            </a:p>
          </p:txBody>
        </p:sp>
        <p:sp>
          <p:nvSpPr>
            <p:cNvPr id="29" name="18 Rectángulo redondeado"/>
            <p:cNvSpPr/>
            <p:nvPr/>
          </p:nvSpPr>
          <p:spPr>
            <a:xfrm>
              <a:off x="4860033" y="1288054"/>
              <a:ext cx="1585988" cy="1204842"/>
            </a:xfrm>
            <a:prstGeom prst="roundRect">
              <a:avLst/>
            </a:prstGeom>
            <a:solidFill>
              <a:srgbClr val="49A54D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Estimación</a:t>
              </a:r>
            </a:p>
            <a:p>
              <a:pPr algn="ctr"/>
              <a:r>
                <a:rPr lang="es-ES" dirty="0" smtClean="0"/>
                <a:t>&amp;</a:t>
              </a:r>
            </a:p>
            <a:p>
              <a:pPr algn="ctr"/>
              <a:r>
                <a:rPr lang="es-ES" dirty="0" smtClean="0"/>
                <a:t>Compromiso</a:t>
              </a:r>
              <a:endParaRPr lang="es-AR" dirty="0"/>
            </a:p>
          </p:txBody>
        </p:sp>
      </p:grpSp>
      <p:grpSp>
        <p:nvGrpSpPr>
          <p:cNvPr id="2" name="1 Grupo"/>
          <p:cNvGrpSpPr/>
          <p:nvPr/>
        </p:nvGrpSpPr>
        <p:grpSpPr>
          <a:xfrm>
            <a:off x="613372" y="4514801"/>
            <a:ext cx="7919068" cy="1794519"/>
            <a:chOff x="613372" y="4514801"/>
            <a:chExt cx="7919068" cy="1794519"/>
          </a:xfrm>
        </p:grpSpPr>
        <p:sp>
          <p:nvSpPr>
            <p:cNvPr id="13" name="12 Rectángulo"/>
            <p:cNvSpPr/>
            <p:nvPr/>
          </p:nvSpPr>
          <p:spPr>
            <a:xfrm>
              <a:off x="613372" y="4514801"/>
              <a:ext cx="7919068" cy="179451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vert270" rtlCol="0" anchor="t"/>
            <a:lstStyle/>
            <a:p>
              <a:pPr algn="ctr"/>
              <a:r>
                <a:rPr lang="es-AR" dirty="0" smtClean="0">
                  <a:solidFill>
                    <a:schemeClr val="tx1"/>
                  </a:solidFill>
                </a:rPr>
                <a:t>Mejorar</a:t>
              </a:r>
              <a:endParaRPr lang="es-AR" dirty="0">
                <a:solidFill>
                  <a:schemeClr val="tx1"/>
                </a:solidFill>
              </a:endParaRPr>
            </a:p>
          </p:txBody>
        </p:sp>
        <p:sp>
          <p:nvSpPr>
            <p:cNvPr id="9" name="13 Rectángulo redondeado"/>
            <p:cNvSpPr/>
            <p:nvPr/>
          </p:nvSpPr>
          <p:spPr>
            <a:xfrm>
              <a:off x="4567648" y="5517233"/>
              <a:ext cx="1878372" cy="650912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smtClean="0"/>
                <a:t>Comunicación</a:t>
              </a:r>
              <a:endParaRPr lang="es-AR" sz="1400" dirty="0"/>
            </a:p>
          </p:txBody>
        </p:sp>
        <p:sp>
          <p:nvSpPr>
            <p:cNvPr id="17" name="13 Rectángulo redondeado"/>
            <p:cNvSpPr/>
            <p:nvPr/>
          </p:nvSpPr>
          <p:spPr>
            <a:xfrm>
              <a:off x="4567650" y="4655976"/>
              <a:ext cx="1878370" cy="756084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Capacitaciones</a:t>
              </a:r>
              <a:endParaRPr lang="es-AR" dirty="0"/>
            </a:p>
          </p:txBody>
        </p:sp>
        <p:sp>
          <p:nvSpPr>
            <p:cNvPr id="20" name="13 Rectángulo redondeado"/>
            <p:cNvSpPr/>
            <p:nvPr/>
          </p:nvSpPr>
          <p:spPr>
            <a:xfrm>
              <a:off x="6575045" y="4655976"/>
              <a:ext cx="1815191" cy="1512168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000" b="1" spc="300" dirty="0" smtClean="0">
                  <a:ln w="9525" cmpd="sng">
                    <a:solidFill>
                      <a:schemeClr val="accent1">
                        <a:lumMod val="60000"/>
                        <a:lumOff val="40000"/>
                      </a:schemeClr>
                    </a:solidFill>
                    <a:prstDash val="solid"/>
                    <a:miter lim="800000"/>
                  </a:ln>
                  <a:gradFill>
                    <a:gsLst>
                      <a:gs pos="10000">
                        <a:schemeClr val="accent1">
                          <a:tint val="83000"/>
                          <a:shade val="100000"/>
                          <a:satMod val="200000"/>
                        </a:schemeClr>
                      </a:gs>
                      <a:gs pos="75000">
                        <a:schemeClr val="accent1">
                          <a:tint val="100000"/>
                          <a:shade val="50000"/>
                          <a:satMod val="150000"/>
                        </a:schemeClr>
                      </a:gs>
                    </a:gsLst>
                    <a:lin ang="5400000"/>
                  </a:gradFill>
                  <a:effectLst>
                    <a:glow rad="45500">
                      <a:schemeClr val="accent1">
                        <a:satMod val="220000"/>
                        <a:alpha val="35000"/>
                      </a:schemeClr>
                    </a:glow>
                  </a:effectLst>
                </a:rPr>
                <a:t>¿Cómo seguimos?</a:t>
              </a:r>
              <a:endParaRPr lang="es-AR" sz="2000" b="1" spc="300" dirty="0">
                <a:ln w="9525" cmpd="sng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endParaRPr>
            </a:p>
          </p:txBody>
        </p:sp>
        <p:sp>
          <p:nvSpPr>
            <p:cNvPr id="26" name="13 Rectángulo redondeado"/>
            <p:cNvSpPr/>
            <p:nvPr/>
          </p:nvSpPr>
          <p:spPr>
            <a:xfrm>
              <a:off x="2745327" y="4655976"/>
              <a:ext cx="1742630" cy="756084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Especialización</a:t>
              </a:r>
              <a:endParaRPr lang="es-AR" dirty="0"/>
            </a:p>
          </p:txBody>
        </p:sp>
        <p:sp>
          <p:nvSpPr>
            <p:cNvPr id="28" name="13 Rectángulo redondeado"/>
            <p:cNvSpPr/>
            <p:nvPr/>
          </p:nvSpPr>
          <p:spPr>
            <a:xfrm>
              <a:off x="1291876" y="4655976"/>
              <a:ext cx="1368152" cy="1512168"/>
            </a:xfrm>
            <a:prstGeom prst="round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2000" dirty="0"/>
            </a:p>
          </p:txBody>
        </p:sp>
        <p:sp>
          <p:nvSpPr>
            <p:cNvPr id="30" name="13 Rectángulo redondeado"/>
            <p:cNvSpPr/>
            <p:nvPr/>
          </p:nvSpPr>
          <p:spPr>
            <a:xfrm>
              <a:off x="2745327" y="5517232"/>
              <a:ext cx="1742630" cy="650912"/>
            </a:xfrm>
            <a:prstGeom prst="round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Rally</a:t>
              </a:r>
              <a:endParaRPr lang="es-AR" dirty="0"/>
            </a:p>
          </p:txBody>
        </p:sp>
      </p:grpSp>
      <p:grpSp>
        <p:nvGrpSpPr>
          <p:cNvPr id="5" name="4 Grupo"/>
          <p:cNvGrpSpPr/>
          <p:nvPr/>
        </p:nvGrpSpPr>
        <p:grpSpPr>
          <a:xfrm>
            <a:off x="595116" y="2858616"/>
            <a:ext cx="7937324" cy="1506488"/>
            <a:chOff x="595116" y="2858616"/>
            <a:chExt cx="7937324" cy="1506488"/>
          </a:xfrm>
        </p:grpSpPr>
        <p:sp>
          <p:nvSpPr>
            <p:cNvPr id="8" name="7 Rectángulo"/>
            <p:cNvSpPr/>
            <p:nvPr/>
          </p:nvSpPr>
          <p:spPr>
            <a:xfrm>
              <a:off x="595116" y="2858616"/>
              <a:ext cx="7937324" cy="150648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vert="vert270" rtlCol="0" anchor="t"/>
            <a:lstStyle/>
            <a:p>
              <a:pPr algn="ctr"/>
              <a:r>
                <a:rPr lang="es-ES" sz="1600" dirty="0" smtClean="0">
                  <a:solidFill>
                    <a:schemeClr val="accent3">
                      <a:lumMod val="75000"/>
                    </a:schemeClr>
                  </a:solidFill>
                </a:rPr>
                <a:t>No tan buenas</a:t>
              </a:r>
              <a:endParaRPr lang="es-AR" sz="160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0" name="8 Rectángulo redondeado"/>
            <p:cNvSpPr/>
            <p:nvPr/>
          </p:nvSpPr>
          <p:spPr>
            <a:xfrm>
              <a:off x="6575045" y="2993280"/>
              <a:ext cx="1806013" cy="1227807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000" dirty="0" err="1" smtClean="0"/>
                <a:t>Under</a:t>
              </a:r>
              <a:r>
                <a:rPr lang="es-ES" sz="2000" dirty="0" smtClean="0"/>
                <a:t> </a:t>
              </a:r>
              <a:r>
                <a:rPr lang="es-ES" sz="2000" dirty="0" err="1" smtClean="0"/>
                <a:t>pressure</a:t>
              </a:r>
              <a:endParaRPr lang="es-ES" sz="2000" dirty="0" smtClean="0"/>
            </a:p>
            <a:p>
              <a:pPr algn="ctr"/>
              <a:r>
                <a:rPr lang="es-ES" sz="2000" dirty="0" smtClean="0"/>
                <a:t> ♫</a:t>
              </a:r>
              <a:endParaRPr lang="es-AR" sz="2000" dirty="0"/>
            </a:p>
          </p:txBody>
        </p:sp>
        <p:sp>
          <p:nvSpPr>
            <p:cNvPr id="15" name="8 Rectángulo redondeado"/>
            <p:cNvSpPr/>
            <p:nvPr/>
          </p:nvSpPr>
          <p:spPr>
            <a:xfrm>
              <a:off x="1240227" y="2993282"/>
              <a:ext cx="1605394" cy="1227806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AR" dirty="0" err="1" smtClean="0"/>
                <a:t>Product</a:t>
              </a:r>
              <a:r>
                <a:rPr lang="es-AR" sz="1600" dirty="0" smtClean="0"/>
                <a:t> </a:t>
              </a:r>
              <a:r>
                <a:rPr lang="es-AR" sz="1600" dirty="0" err="1" smtClean="0"/>
                <a:t>Owner</a:t>
              </a:r>
              <a:endParaRPr lang="es-AR" sz="1600" dirty="0"/>
            </a:p>
          </p:txBody>
        </p:sp>
        <p:sp>
          <p:nvSpPr>
            <p:cNvPr id="24" name="8 Rectángulo redondeado"/>
            <p:cNvSpPr/>
            <p:nvPr/>
          </p:nvSpPr>
          <p:spPr>
            <a:xfrm>
              <a:off x="4860035" y="3045866"/>
              <a:ext cx="1585986" cy="549409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SM Rotativo</a:t>
              </a:r>
              <a:endParaRPr lang="es-AR" dirty="0"/>
            </a:p>
          </p:txBody>
        </p:sp>
        <p:sp>
          <p:nvSpPr>
            <p:cNvPr id="25" name="18 Rectángulo redondeado"/>
            <p:cNvSpPr/>
            <p:nvPr/>
          </p:nvSpPr>
          <p:spPr>
            <a:xfrm>
              <a:off x="2975197" y="2993281"/>
              <a:ext cx="1742630" cy="1227807"/>
            </a:xfrm>
            <a:prstGeom prst="round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 dirty="0"/>
            </a:p>
          </p:txBody>
        </p:sp>
        <p:sp>
          <p:nvSpPr>
            <p:cNvPr id="31" name="8 Rectángulo redondeado"/>
            <p:cNvSpPr/>
            <p:nvPr/>
          </p:nvSpPr>
          <p:spPr>
            <a:xfrm>
              <a:off x="4860035" y="3671678"/>
              <a:ext cx="1585986" cy="549409"/>
            </a:xfrm>
            <a:prstGeom prst="roundRect">
              <a:avLst/>
            </a:prstGeom>
            <a:solidFill>
              <a:srgbClr val="E75239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TDD</a:t>
              </a:r>
              <a:endParaRPr lang="es-AR" dirty="0"/>
            </a:p>
          </p:txBody>
        </p:sp>
      </p:grpSp>
    </p:spTree>
    <p:extLst>
      <p:ext uri="{BB962C8B-B14F-4D97-AF65-F5344CB8AC3E}">
        <p14:creationId xmlns:p14="http://schemas.microsoft.com/office/powerpoint/2010/main" val="242336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64999">
                <a:schemeClr val="bg1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3 Título"/>
          <p:cNvSpPr>
            <a:spLocks noGrp="1"/>
          </p:cNvSpPr>
          <p:nvPr>
            <p:ph type="title"/>
          </p:nvPr>
        </p:nvSpPr>
        <p:spPr>
          <a:xfrm>
            <a:off x="1403648" y="620688"/>
            <a:ext cx="6264696" cy="1156990"/>
          </a:xfrm>
        </p:spPr>
        <p:txBody>
          <a:bodyPr>
            <a:noAutofit/>
          </a:bodyPr>
          <a:lstStyle/>
          <a:p>
            <a:r>
              <a:rPr lang="es-ES" sz="6600" dirty="0" smtClean="0"/>
              <a:t>IT’S DEMO TIME!</a:t>
            </a:r>
            <a:endParaRPr lang="es-AR" sz="6600" dirty="0"/>
          </a:p>
        </p:txBody>
      </p:sp>
      <p:sp>
        <p:nvSpPr>
          <p:cNvPr id="8" name="7 CuadroTexto"/>
          <p:cNvSpPr txBox="1"/>
          <p:nvPr/>
        </p:nvSpPr>
        <p:spPr>
          <a:xfrm>
            <a:off x="179512" y="5508521"/>
            <a:ext cx="849694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i="1" dirty="0" smtClean="0"/>
              <a:t>A rezar!!!</a:t>
            </a:r>
            <a:endParaRPr lang="es-AR" sz="3400" i="1" dirty="0"/>
          </a:p>
        </p:txBody>
      </p:sp>
      <p:pic>
        <p:nvPicPr>
          <p:cNvPr id="10" name="Picture 2" descr="C:\Users\Denise\Desktop\Fingers-crossed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680" y="1916832"/>
            <a:ext cx="3200608" cy="3328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16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64999">
                <a:schemeClr val="bg1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835696" y="2636912"/>
            <a:ext cx="5472608" cy="1143000"/>
          </a:xfrm>
        </p:spPr>
        <p:txBody>
          <a:bodyPr>
            <a:normAutofit/>
          </a:bodyPr>
          <a:lstStyle/>
          <a:p>
            <a:pPr algn="ctr"/>
            <a:r>
              <a:rPr lang="es-AR" sz="6600" dirty="0"/>
              <a:t>¿</a:t>
            </a:r>
            <a:r>
              <a:rPr lang="es-AR" sz="6600" dirty="0" smtClean="0"/>
              <a:t>Preguntas?</a:t>
            </a:r>
            <a:endParaRPr lang="es-AR" sz="6600" dirty="0"/>
          </a:p>
        </p:txBody>
      </p:sp>
    </p:spTree>
    <p:extLst>
      <p:ext uri="{BB962C8B-B14F-4D97-AF65-F5344CB8AC3E}">
        <p14:creationId xmlns:p14="http://schemas.microsoft.com/office/powerpoint/2010/main" val="699114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64999">
                <a:schemeClr val="bg1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051720" y="2636912"/>
            <a:ext cx="4752528" cy="1143000"/>
          </a:xfrm>
        </p:spPr>
        <p:txBody>
          <a:bodyPr>
            <a:normAutofit/>
          </a:bodyPr>
          <a:lstStyle/>
          <a:p>
            <a:pPr algn="ctr"/>
            <a:r>
              <a:rPr lang="es-AR" sz="6600" dirty="0" err="1" smtClean="0"/>
              <a:t>C’est</a:t>
            </a:r>
            <a:r>
              <a:rPr lang="es-AR" sz="6600" dirty="0" smtClean="0"/>
              <a:t> </a:t>
            </a:r>
            <a:r>
              <a:rPr lang="es-AR" sz="6600" dirty="0" err="1" smtClean="0"/>
              <a:t>fini</a:t>
            </a:r>
            <a:r>
              <a:rPr lang="es-AR" sz="6600" dirty="0" smtClean="0"/>
              <a:t>!</a:t>
            </a:r>
            <a:endParaRPr lang="es-AR" sz="6600" dirty="0"/>
          </a:p>
        </p:txBody>
      </p:sp>
    </p:spTree>
    <p:extLst>
      <p:ext uri="{BB962C8B-B14F-4D97-AF65-F5344CB8AC3E}">
        <p14:creationId xmlns:p14="http://schemas.microsoft.com/office/powerpoint/2010/main" val="58946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Denise\Desktop\kids-using-tablets-in-classroo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48680" y="0"/>
            <a:ext cx="10400650" cy="6916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10 Datos almacenados"/>
          <p:cNvSpPr/>
          <p:nvPr/>
        </p:nvSpPr>
        <p:spPr>
          <a:xfrm rot="10800000">
            <a:off x="2817192" y="-99393"/>
            <a:ext cx="8280920" cy="7246841"/>
          </a:xfrm>
          <a:prstGeom prst="flowChartOnlineStorage">
            <a:avLst/>
          </a:prstGeom>
          <a:blipFill>
            <a:blip r:embed="rId3"/>
            <a:stretch>
              <a:fillRect r="-1000"/>
            </a:stretch>
          </a:blipFill>
          <a:ln w="76200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AR">
              <a:solidFill>
                <a:schemeClr val="lt1"/>
              </a:solidFill>
            </a:endParaRPr>
          </a:p>
        </p:txBody>
      </p:sp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851920" y="188640"/>
            <a:ext cx="4392488" cy="580926"/>
          </a:xfrm>
        </p:spPr>
        <p:txBody>
          <a:bodyPr/>
          <a:lstStyle/>
          <a:p>
            <a:r>
              <a:rPr lang="es-AR" dirty="0" smtClean="0"/>
              <a:t>Un vistazo al producto…</a:t>
            </a:r>
            <a:endParaRPr lang="es-AR" dirty="0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1"/>
          </p:nvPr>
        </p:nvSpPr>
        <p:spPr>
          <a:xfrm>
            <a:off x="4355976" y="1340768"/>
            <a:ext cx="4788024" cy="511256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s-AR" sz="2800" dirty="0"/>
              <a:t>Solución educativa </a:t>
            </a:r>
            <a:r>
              <a:rPr lang="es-AR" sz="2800" b="1" dirty="0" smtClean="0">
                <a:solidFill>
                  <a:schemeClr val="accent1">
                    <a:lumMod val="75000"/>
                  </a:schemeClr>
                </a:solidFill>
              </a:rPr>
              <a:t>genérica</a:t>
            </a:r>
          </a:p>
          <a:p>
            <a:pPr>
              <a:lnSpc>
                <a:spcPct val="150000"/>
              </a:lnSpc>
            </a:pPr>
            <a:r>
              <a:rPr lang="es-AR" sz="2800" b="1" dirty="0" smtClean="0">
                <a:solidFill>
                  <a:schemeClr val="accent1">
                    <a:lumMod val="75000"/>
                  </a:schemeClr>
                </a:solidFill>
              </a:rPr>
              <a:t>Integrar </a:t>
            </a:r>
            <a:r>
              <a:rPr lang="es-AR" sz="2800" dirty="0" smtClean="0"/>
              <a:t>las tecnologías </a:t>
            </a:r>
            <a:r>
              <a:rPr lang="es-AR" sz="2800" dirty="0"/>
              <a:t>a las </a:t>
            </a:r>
            <a:r>
              <a:rPr lang="es-AR" sz="2800" dirty="0" smtClean="0"/>
              <a:t>aulas</a:t>
            </a:r>
          </a:p>
          <a:p>
            <a:pPr>
              <a:lnSpc>
                <a:spcPct val="150000"/>
              </a:lnSpc>
            </a:pPr>
            <a:r>
              <a:rPr lang="es-ES" sz="2800" dirty="0" smtClean="0"/>
              <a:t>Más </a:t>
            </a:r>
            <a:r>
              <a:rPr lang="es-ES" sz="2800" b="1" dirty="0">
                <a:solidFill>
                  <a:schemeClr val="accent1">
                    <a:lumMod val="75000"/>
                  </a:schemeClr>
                </a:solidFill>
              </a:rPr>
              <a:t>control</a:t>
            </a:r>
            <a:endParaRPr lang="es-AR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s-AR" sz="2800" b="1" dirty="0" smtClean="0">
                <a:solidFill>
                  <a:schemeClr val="accent1">
                    <a:lumMod val="75000"/>
                  </a:schemeClr>
                </a:solidFill>
              </a:rPr>
              <a:t>Fácil </a:t>
            </a:r>
            <a:r>
              <a:rPr lang="es-AR" sz="2800" b="1" dirty="0">
                <a:solidFill>
                  <a:schemeClr val="accent1">
                    <a:lumMod val="75000"/>
                  </a:schemeClr>
                </a:solidFill>
              </a:rPr>
              <a:t>gestión </a:t>
            </a:r>
            <a:r>
              <a:rPr lang="es-AR" sz="2800" dirty="0"/>
              <a:t>de parciales y estadísticas</a:t>
            </a:r>
          </a:p>
          <a:p>
            <a:pPr>
              <a:lnSpc>
                <a:spcPct val="150000"/>
              </a:lnSpc>
            </a:pPr>
            <a:r>
              <a:rPr lang="es-AR" sz="2800" b="1" dirty="0" smtClean="0">
                <a:solidFill>
                  <a:schemeClr val="accent1">
                    <a:lumMod val="75000"/>
                  </a:schemeClr>
                </a:solidFill>
              </a:rPr>
              <a:t>Flexibilidad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290031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Denise\Desktop\Entropy\proyecto\varios\Imágenes del Producto\Panel Inicio\main_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069" y="0"/>
            <a:ext cx="9171069" cy="6858000"/>
          </a:xfrm>
          <a:prstGeom prst="rect">
            <a:avLst/>
          </a:prstGeom>
          <a:solidFill>
            <a:schemeClr val="accent1">
              <a:alpha val="37000"/>
            </a:schemeClr>
          </a:solidFill>
          <a:effectLst>
            <a:reflection endPos="0" dir="5400000" sy="-100000" algn="bl" rotWithShape="0"/>
          </a:effec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543800" cy="579338"/>
          </a:xfrm>
        </p:spPr>
        <p:txBody>
          <a:bodyPr/>
          <a:lstStyle/>
          <a:p>
            <a:r>
              <a:rPr lang="es-AR" dirty="0"/>
              <a:t>Un vistazo al </a:t>
            </a:r>
            <a:r>
              <a:rPr lang="es-AR" dirty="0" smtClean="0"/>
              <a:t>producto…</a:t>
            </a:r>
            <a:endParaRPr lang="es-AR" dirty="0"/>
          </a:p>
        </p:txBody>
      </p:sp>
      <p:graphicFrame>
        <p:nvGraphicFramePr>
          <p:cNvPr id="3" name="2 Diagrama"/>
          <p:cNvGraphicFramePr/>
          <p:nvPr>
            <p:extLst>
              <p:ext uri="{D42A27DB-BD31-4B8C-83A1-F6EECF244321}">
                <p14:modId xmlns:p14="http://schemas.microsoft.com/office/powerpoint/2010/main" val="293952645"/>
              </p:ext>
            </p:extLst>
          </p:nvPr>
        </p:nvGraphicFramePr>
        <p:xfrm>
          <a:off x="1187624" y="836712"/>
          <a:ext cx="6984776" cy="5472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4 Marcador de contenido"/>
          <p:cNvSpPr>
            <a:spLocks noGrp="1"/>
          </p:cNvSpPr>
          <p:nvPr>
            <p:ph sz="quarter" idx="2"/>
          </p:nvPr>
        </p:nvSpPr>
        <p:spPr>
          <a:xfrm>
            <a:off x="1979712" y="5373216"/>
            <a:ext cx="5328592" cy="5760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AR" dirty="0" smtClean="0"/>
              <a:t>LAN </a:t>
            </a:r>
            <a:r>
              <a:rPr lang="es-AR" dirty="0"/>
              <a:t>ad-hoc </a:t>
            </a:r>
            <a:r>
              <a:rPr lang="es-AR" dirty="0" smtClean="0"/>
              <a:t>inalámbrica, cliente-servidor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30479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Denise\Desktop\Entropy\proyecto\varios\Imágenes del Producto\Panel Inicio\main_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" y="0"/>
            <a:ext cx="9171069" cy="6858000"/>
          </a:xfrm>
          <a:prstGeom prst="rect">
            <a:avLst/>
          </a:prstGeom>
          <a:solidFill>
            <a:schemeClr val="accent1">
              <a:alpha val="37000"/>
            </a:schemeClr>
          </a:solidFill>
          <a:effectLst>
            <a:reflection endPos="0" dir="5400000" sy="-100000" algn="bl" rotWithShape="0"/>
          </a:effec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Arquitectura</a:t>
            </a:r>
            <a:endParaRPr lang="es-AR" dirty="0"/>
          </a:p>
        </p:txBody>
      </p:sp>
      <p:grpSp>
        <p:nvGrpSpPr>
          <p:cNvPr id="32" name="31 Grupo"/>
          <p:cNvGrpSpPr/>
          <p:nvPr/>
        </p:nvGrpSpPr>
        <p:grpSpPr>
          <a:xfrm>
            <a:off x="683568" y="908720"/>
            <a:ext cx="8064896" cy="5400600"/>
            <a:chOff x="683568" y="908720"/>
            <a:chExt cx="8064896" cy="5400600"/>
          </a:xfrm>
        </p:grpSpPr>
        <p:grpSp>
          <p:nvGrpSpPr>
            <p:cNvPr id="26" name="25 Grupo"/>
            <p:cNvGrpSpPr/>
            <p:nvPr/>
          </p:nvGrpSpPr>
          <p:grpSpPr>
            <a:xfrm>
              <a:off x="683568" y="908720"/>
              <a:ext cx="8064896" cy="5400600"/>
              <a:chOff x="755576" y="836712"/>
              <a:chExt cx="8064896" cy="5400600"/>
            </a:xfrm>
          </p:grpSpPr>
          <p:sp>
            <p:nvSpPr>
              <p:cNvPr id="2" name="1 Rectángulo redondeado"/>
              <p:cNvSpPr/>
              <p:nvPr/>
            </p:nvSpPr>
            <p:spPr>
              <a:xfrm>
                <a:off x="766218" y="5229200"/>
                <a:ext cx="2088232" cy="1008112"/>
              </a:xfrm>
              <a:prstGeom prst="roundRect">
                <a:avLst/>
              </a:prstGeom>
              <a:noFill/>
              <a:ln>
                <a:solidFill>
                  <a:schemeClr val="accent1">
                    <a:shade val="70000"/>
                    <a:satMod val="150000"/>
                  </a:schemeClr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360000" algn="ctr"/>
                <a:r>
                  <a:rPr lang="es-ES" dirty="0" smtClean="0"/>
                  <a:t>Base de Datos </a:t>
                </a:r>
                <a:r>
                  <a:rPr lang="es-ES" dirty="0"/>
                  <a:t>L</a:t>
                </a:r>
                <a:r>
                  <a:rPr lang="es-ES" dirty="0" smtClean="0"/>
                  <a:t>ocal</a:t>
                </a:r>
                <a:endParaRPr lang="es-AR" dirty="0"/>
              </a:p>
            </p:txBody>
          </p:sp>
          <p:sp>
            <p:nvSpPr>
              <p:cNvPr id="12" name="11 Rectángulo redondeado"/>
              <p:cNvSpPr/>
              <p:nvPr/>
            </p:nvSpPr>
            <p:spPr>
              <a:xfrm>
                <a:off x="2926458" y="5229200"/>
                <a:ext cx="2088232" cy="1008112"/>
              </a:xfrm>
              <a:prstGeom prst="roundRect">
                <a:avLst/>
              </a:prstGeom>
              <a:noFill/>
              <a:ln>
                <a:solidFill>
                  <a:schemeClr val="accent1">
                    <a:shade val="70000"/>
                    <a:satMod val="150000"/>
                  </a:schemeClr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Infraestructura de Red</a:t>
                </a:r>
                <a:endParaRPr lang="es-AR" dirty="0"/>
              </a:p>
            </p:txBody>
          </p:sp>
          <p:sp>
            <p:nvSpPr>
              <p:cNvPr id="14" name="13 Rectángulo redondeado"/>
              <p:cNvSpPr/>
              <p:nvPr/>
            </p:nvSpPr>
            <p:spPr>
              <a:xfrm>
                <a:off x="5086698" y="5229200"/>
                <a:ext cx="2160240" cy="1008112"/>
              </a:xfrm>
              <a:prstGeom prst="roundRect">
                <a:avLst/>
              </a:prstGeom>
              <a:noFill/>
              <a:ln>
                <a:solidFill>
                  <a:schemeClr val="accent1">
                    <a:shade val="70000"/>
                    <a:satMod val="150000"/>
                  </a:schemeClr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Sistema de Archivos</a:t>
                </a:r>
                <a:endParaRPr lang="es-AR" dirty="0"/>
              </a:p>
            </p:txBody>
          </p:sp>
          <p:sp>
            <p:nvSpPr>
              <p:cNvPr id="11" name="10 Rectángulo"/>
              <p:cNvSpPr/>
              <p:nvPr/>
            </p:nvSpPr>
            <p:spPr>
              <a:xfrm>
                <a:off x="769293" y="2204864"/>
                <a:ext cx="6481117" cy="100811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vert="vert270" rtlCol="0" anchor="t"/>
              <a:lstStyle/>
              <a:p>
                <a:pPr algn="ctr"/>
                <a:r>
                  <a:rPr lang="es-ES" dirty="0" smtClean="0">
                    <a:solidFill>
                      <a:schemeClr val="accent2">
                        <a:lumMod val="75000"/>
                      </a:schemeClr>
                    </a:solidFill>
                  </a:rPr>
                  <a:t>Negocio</a:t>
                </a:r>
                <a:endParaRPr lang="es-AR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7" name="16 Rectángulo redondeado"/>
              <p:cNvSpPr/>
              <p:nvPr/>
            </p:nvSpPr>
            <p:spPr>
              <a:xfrm>
                <a:off x="1222152" y="2492896"/>
                <a:ext cx="2784426" cy="432048"/>
              </a:xfrm>
              <a:prstGeom prst="round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Objetos de Dominio</a:t>
                </a:r>
                <a:endParaRPr lang="es-AR" dirty="0"/>
              </a:p>
            </p:txBody>
          </p:sp>
          <p:sp>
            <p:nvSpPr>
              <p:cNvPr id="18" name="17 Rectángulo redondeado"/>
              <p:cNvSpPr/>
              <p:nvPr/>
            </p:nvSpPr>
            <p:spPr>
              <a:xfrm>
                <a:off x="4222602" y="2492896"/>
                <a:ext cx="2780841" cy="432048"/>
              </a:xfrm>
              <a:prstGeom prst="round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Gestores de Servicios</a:t>
                </a:r>
                <a:endParaRPr lang="es-AR" dirty="0"/>
              </a:p>
            </p:txBody>
          </p:sp>
          <p:sp>
            <p:nvSpPr>
              <p:cNvPr id="9" name="8 Rectángulo"/>
              <p:cNvSpPr/>
              <p:nvPr/>
            </p:nvSpPr>
            <p:spPr>
              <a:xfrm>
                <a:off x="766218" y="3356992"/>
                <a:ext cx="6480720" cy="1633314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vert="vert270" rtlCol="0" anchor="t"/>
              <a:lstStyle/>
              <a:p>
                <a:pPr algn="ctr"/>
                <a:r>
                  <a:rPr lang="es-ES" dirty="0" smtClean="0">
                    <a:solidFill>
                      <a:schemeClr val="accent3">
                        <a:lumMod val="75000"/>
                      </a:schemeClr>
                    </a:solidFill>
                  </a:rPr>
                  <a:t>Acceso a Datos</a:t>
                </a:r>
                <a:endParaRPr lang="es-AR" dirty="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" name="2 Rectángulo redondeado"/>
              <p:cNvSpPr/>
              <p:nvPr/>
            </p:nvSpPr>
            <p:spPr>
              <a:xfrm>
                <a:off x="1222152" y="3501008"/>
                <a:ext cx="5736754" cy="432048"/>
              </a:xfrm>
              <a:prstGeom prst="roundRect">
                <a:avLst/>
              </a:prstGeom>
              <a:solidFill>
                <a:srgbClr val="E75239"/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Interfaces</a:t>
                </a:r>
                <a:endParaRPr lang="es-AR" dirty="0"/>
              </a:p>
            </p:txBody>
          </p:sp>
          <p:sp>
            <p:nvSpPr>
              <p:cNvPr id="19" name="18 Rectángulo redondeado"/>
              <p:cNvSpPr/>
              <p:nvPr/>
            </p:nvSpPr>
            <p:spPr>
              <a:xfrm>
                <a:off x="1222151" y="4149080"/>
                <a:ext cx="2787699" cy="576064"/>
              </a:xfrm>
              <a:prstGeom prst="roundRect">
                <a:avLst/>
              </a:prstGeom>
              <a:solidFill>
                <a:srgbClr val="E75239"/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Componentes de Acceso a Datos (DAC)</a:t>
                </a:r>
                <a:endParaRPr lang="es-AR" dirty="0"/>
              </a:p>
            </p:txBody>
          </p:sp>
          <p:sp>
            <p:nvSpPr>
              <p:cNvPr id="20" name="19 Rectángulo redondeado"/>
              <p:cNvSpPr/>
              <p:nvPr/>
            </p:nvSpPr>
            <p:spPr>
              <a:xfrm>
                <a:off x="4229460" y="4149080"/>
                <a:ext cx="2808312" cy="576064"/>
              </a:xfrm>
              <a:prstGeom prst="roundRect">
                <a:avLst/>
              </a:prstGeom>
              <a:solidFill>
                <a:srgbClr val="E75239"/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I/O</a:t>
                </a:r>
                <a:endParaRPr lang="es-AR" dirty="0"/>
              </a:p>
            </p:txBody>
          </p:sp>
          <p:sp>
            <p:nvSpPr>
              <p:cNvPr id="13" name="12 Rectángulo"/>
              <p:cNvSpPr/>
              <p:nvPr/>
            </p:nvSpPr>
            <p:spPr>
              <a:xfrm>
                <a:off x="755576" y="836712"/>
                <a:ext cx="6494835" cy="122413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vert="vert270" rtlCol="0" anchor="t"/>
              <a:lstStyle/>
              <a:p>
                <a:pPr algn="ctr"/>
                <a:r>
                  <a:rPr lang="es-ES" sz="1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Presentación</a:t>
                </a:r>
                <a:endParaRPr lang="es-AR" sz="16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20 Rectángulo redondeado"/>
              <p:cNvSpPr/>
              <p:nvPr/>
            </p:nvSpPr>
            <p:spPr>
              <a:xfrm>
                <a:off x="1174342" y="1232756"/>
                <a:ext cx="5863430" cy="432048"/>
              </a:xfrm>
              <a:prstGeom prst="round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Interfaces de Usuario</a:t>
                </a:r>
                <a:endParaRPr lang="es-AR" dirty="0"/>
              </a:p>
            </p:txBody>
          </p:sp>
          <p:sp>
            <p:nvSpPr>
              <p:cNvPr id="24" name="23 Rectángulo"/>
              <p:cNvSpPr/>
              <p:nvPr/>
            </p:nvSpPr>
            <p:spPr>
              <a:xfrm>
                <a:off x="7380312" y="836712"/>
                <a:ext cx="1440160" cy="5400600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AR" dirty="0"/>
              </a:p>
            </p:txBody>
          </p:sp>
          <p:sp>
            <p:nvSpPr>
              <p:cNvPr id="25" name="24 Rectángulo"/>
              <p:cNvSpPr/>
              <p:nvPr/>
            </p:nvSpPr>
            <p:spPr>
              <a:xfrm>
                <a:off x="7488324" y="1290117"/>
                <a:ext cx="1188132" cy="360040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Seguridad</a:t>
                </a:r>
                <a:endParaRPr lang="es-AR" dirty="0"/>
              </a:p>
            </p:txBody>
          </p:sp>
          <p:sp>
            <p:nvSpPr>
              <p:cNvPr id="27" name="26 Rectángulo"/>
              <p:cNvSpPr/>
              <p:nvPr/>
            </p:nvSpPr>
            <p:spPr>
              <a:xfrm>
                <a:off x="7488324" y="1844824"/>
                <a:ext cx="1188132" cy="360040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Validación</a:t>
                </a:r>
                <a:endParaRPr lang="es-AR" dirty="0"/>
              </a:p>
            </p:txBody>
          </p:sp>
          <p:sp>
            <p:nvSpPr>
              <p:cNvPr id="28" name="27 Rectángulo"/>
              <p:cNvSpPr/>
              <p:nvPr/>
            </p:nvSpPr>
            <p:spPr>
              <a:xfrm>
                <a:off x="7488324" y="2348880"/>
                <a:ext cx="1188132" cy="360040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600" dirty="0" smtClean="0"/>
                  <a:t>Excepciones</a:t>
                </a:r>
                <a:endParaRPr lang="es-AR" sz="1600" dirty="0"/>
              </a:p>
            </p:txBody>
          </p:sp>
          <p:sp>
            <p:nvSpPr>
              <p:cNvPr id="29" name="28 Rectángulo"/>
              <p:cNvSpPr/>
              <p:nvPr/>
            </p:nvSpPr>
            <p:spPr>
              <a:xfrm>
                <a:off x="7488324" y="2852936"/>
                <a:ext cx="1188132" cy="360040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err="1" smtClean="0"/>
                  <a:t>Config</a:t>
                </a:r>
                <a:r>
                  <a:rPr lang="es-ES" dirty="0" smtClean="0"/>
                  <a:t>.</a:t>
                </a:r>
                <a:endParaRPr lang="es-AR" dirty="0"/>
              </a:p>
            </p:txBody>
          </p:sp>
          <p:sp>
            <p:nvSpPr>
              <p:cNvPr id="30" name="29 Rectángulo"/>
              <p:cNvSpPr/>
              <p:nvPr/>
            </p:nvSpPr>
            <p:spPr>
              <a:xfrm>
                <a:off x="7488324" y="5229200"/>
                <a:ext cx="1188132" cy="864096"/>
              </a:xfrm>
              <a:prstGeom prst="rect">
                <a:avLst/>
              </a:prstGeom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 smtClean="0"/>
                  <a:t>Otros paquetes </a:t>
                </a:r>
                <a:r>
                  <a:rPr lang="es-AR" dirty="0" smtClean="0"/>
                  <a:t>reusables</a:t>
                </a:r>
                <a:endParaRPr lang="es-ES" dirty="0" smtClean="0"/>
              </a:p>
            </p:txBody>
          </p:sp>
        </p:grpSp>
        <p:sp>
          <p:nvSpPr>
            <p:cNvPr id="31" name="30 Disco magnético"/>
            <p:cNvSpPr/>
            <p:nvPr/>
          </p:nvSpPr>
          <p:spPr>
            <a:xfrm>
              <a:off x="793056" y="5589240"/>
              <a:ext cx="394568" cy="432048"/>
            </a:xfrm>
            <a:prstGeom prst="flowChartMagneticDisk">
              <a:avLst/>
            </a:prstGeom>
            <a:ln w="28575"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</p:spTree>
    <p:extLst>
      <p:ext uri="{BB962C8B-B14F-4D97-AF65-F5344CB8AC3E}">
        <p14:creationId xmlns:p14="http://schemas.microsoft.com/office/powerpoint/2010/main" val="2027325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enise\Desktop\Entropy\proyecto\varios\Imágenes del Producto\Panel Inicio\main_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" y="0"/>
            <a:ext cx="9171069" cy="6858000"/>
          </a:xfrm>
          <a:prstGeom prst="rect">
            <a:avLst/>
          </a:prstGeom>
          <a:solidFill>
            <a:schemeClr val="accent1">
              <a:alpha val="37000"/>
            </a:schemeClr>
          </a:solidFill>
          <a:effectLst>
            <a:reflection endPos="0" dir="5400000" sy="-100000" algn="bl" rotWithShape="0"/>
          </a:effectLst>
        </p:spPr>
      </p:pic>
      <p:graphicFrame>
        <p:nvGraphicFramePr>
          <p:cNvPr id="2" name="1 Diagrama"/>
          <p:cNvGraphicFramePr/>
          <p:nvPr>
            <p:extLst>
              <p:ext uri="{D42A27DB-BD31-4B8C-83A1-F6EECF244321}">
                <p14:modId xmlns:p14="http://schemas.microsoft.com/office/powerpoint/2010/main" val="4109771025"/>
              </p:ext>
            </p:extLst>
          </p:nvPr>
        </p:nvGraphicFramePr>
        <p:xfrm>
          <a:off x="1043608" y="-171400"/>
          <a:ext cx="8022703" cy="65527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>
            <a:normAutofit/>
          </a:bodyPr>
          <a:lstStyle/>
          <a:p>
            <a:r>
              <a:rPr lang="es-AR" sz="3200" dirty="0"/>
              <a:t>Calendario del proyecto</a:t>
            </a:r>
            <a:r>
              <a:rPr lang="es-AR" dirty="0" smtClean="0"/>
              <a:t>…</a:t>
            </a:r>
            <a:endParaRPr lang="es-AR" dirty="0"/>
          </a:p>
        </p:txBody>
      </p:sp>
      <p:sp>
        <p:nvSpPr>
          <p:cNvPr id="3" name="2 CuadroTexto"/>
          <p:cNvSpPr txBox="1"/>
          <p:nvPr/>
        </p:nvSpPr>
        <p:spPr>
          <a:xfrm>
            <a:off x="1758008" y="5457998"/>
            <a:ext cx="10081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AR" dirty="0" smtClean="0">
                <a:solidFill>
                  <a:schemeClr val="accent6">
                    <a:lumMod val="50000"/>
                  </a:schemeClr>
                </a:solidFill>
              </a:rPr>
              <a:t>Sprints</a:t>
            </a:r>
            <a:r>
              <a:rPr lang="es-AR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  <a:p>
            <a:pPr lvl="0" algn="ctr"/>
            <a:r>
              <a:rPr lang="es-AR" b="1" dirty="0" smtClean="0">
                <a:solidFill>
                  <a:schemeClr val="accent6">
                    <a:lumMod val="50000"/>
                  </a:schemeClr>
                </a:solidFill>
              </a:rPr>
              <a:t>0</a:t>
            </a:r>
            <a:r>
              <a:rPr lang="es-AR" b="1" dirty="0">
                <a:solidFill>
                  <a:schemeClr val="accent6">
                    <a:lumMod val="50000"/>
                  </a:schemeClr>
                </a:solidFill>
              </a:rPr>
              <a:t>, 1, 2 </a:t>
            </a:r>
            <a:endParaRPr lang="es-AR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AR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3702224" y="4809926"/>
            <a:ext cx="936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AR" dirty="0" smtClean="0">
                <a:solidFill>
                  <a:schemeClr val="accent6">
                    <a:lumMod val="50000"/>
                  </a:schemeClr>
                </a:solidFill>
              </a:rPr>
              <a:t>Sprints</a:t>
            </a:r>
            <a:r>
              <a:rPr lang="es-AR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  <a:p>
            <a:pPr lvl="0" algn="ctr"/>
            <a:r>
              <a:rPr lang="es-AR" b="1" dirty="0" smtClean="0">
                <a:solidFill>
                  <a:schemeClr val="accent6">
                    <a:lumMod val="50000"/>
                  </a:schemeClr>
                </a:solidFill>
              </a:rPr>
              <a:t>3, 4, 5</a:t>
            </a:r>
            <a:endParaRPr lang="es-AR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AR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10 CuadroTexto"/>
          <p:cNvSpPr txBox="1"/>
          <p:nvPr/>
        </p:nvSpPr>
        <p:spPr>
          <a:xfrm>
            <a:off x="4638328" y="3873822"/>
            <a:ext cx="936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AR" dirty="0" smtClean="0">
                <a:solidFill>
                  <a:schemeClr val="accent6">
                    <a:lumMod val="50000"/>
                  </a:schemeClr>
                </a:solidFill>
              </a:rPr>
              <a:t>Sprints </a:t>
            </a:r>
          </a:p>
          <a:p>
            <a:pPr lvl="0" algn="ctr"/>
            <a:r>
              <a:rPr lang="es-AR" b="1" dirty="0" smtClean="0">
                <a:solidFill>
                  <a:schemeClr val="accent6">
                    <a:lumMod val="50000"/>
                  </a:schemeClr>
                </a:solidFill>
              </a:rPr>
              <a:t>6, 7, 8</a:t>
            </a:r>
            <a:endParaRPr lang="es-AR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AR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12 CuadroTexto"/>
          <p:cNvSpPr txBox="1"/>
          <p:nvPr/>
        </p:nvSpPr>
        <p:spPr>
          <a:xfrm>
            <a:off x="5214392" y="2780928"/>
            <a:ext cx="93610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AR" dirty="0" smtClean="0">
                <a:solidFill>
                  <a:schemeClr val="accent6">
                    <a:lumMod val="50000"/>
                  </a:schemeClr>
                </a:solidFill>
              </a:rPr>
              <a:t>Sprints </a:t>
            </a:r>
          </a:p>
          <a:p>
            <a:pPr lvl="0" algn="ctr"/>
            <a:r>
              <a:rPr lang="es-AR" sz="1600" b="1" dirty="0" smtClean="0">
                <a:solidFill>
                  <a:schemeClr val="accent6">
                    <a:lumMod val="50000"/>
                  </a:schemeClr>
                </a:solidFill>
              </a:rPr>
              <a:t>9, 10, 11</a:t>
            </a:r>
            <a:endParaRPr lang="es-AR" sz="16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AR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5571591" y="1700808"/>
            <a:ext cx="9361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AR" dirty="0" smtClean="0">
                <a:solidFill>
                  <a:schemeClr val="accent6">
                    <a:lumMod val="50000"/>
                  </a:schemeClr>
                </a:solidFill>
              </a:rPr>
              <a:t>Sprints </a:t>
            </a:r>
          </a:p>
          <a:p>
            <a:pPr lvl="0" algn="ctr"/>
            <a:r>
              <a:rPr lang="es-AR" sz="1400" b="1" dirty="0" smtClean="0">
                <a:solidFill>
                  <a:schemeClr val="accent6">
                    <a:lumMod val="50000"/>
                  </a:schemeClr>
                </a:solidFill>
              </a:rPr>
              <a:t>12, 13, 14</a:t>
            </a:r>
            <a:endParaRPr lang="es-AR" sz="14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AR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" name="14 CuadroTexto"/>
          <p:cNvSpPr txBox="1"/>
          <p:nvPr/>
        </p:nvSpPr>
        <p:spPr>
          <a:xfrm>
            <a:off x="5790456" y="620688"/>
            <a:ext cx="936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AR" dirty="0" smtClean="0">
                <a:solidFill>
                  <a:schemeClr val="accent6">
                    <a:lumMod val="50000"/>
                  </a:schemeClr>
                </a:solidFill>
              </a:rPr>
              <a:t>Sprint </a:t>
            </a:r>
          </a:p>
          <a:p>
            <a:pPr lvl="0" algn="ctr"/>
            <a:r>
              <a:rPr lang="es-AR" b="1" dirty="0" smtClean="0">
                <a:solidFill>
                  <a:schemeClr val="accent6">
                    <a:lumMod val="50000"/>
                  </a:schemeClr>
                </a:solidFill>
              </a:rPr>
              <a:t>15</a:t>
            </a:r>
            <a:endParaRPr lang="es-AR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AR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37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Denise\Desktop\gray 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41 Lágrima"/>
          <p:cNvSpPr/>
          <p:nvPr/>
        </p:nvSpPr>
        <p:spPr>
          <a:xfrm rot="8150335">
            <a:off x="1811499" y="1812084"/>
            <a:ext cx="1592828" cy="1610275"/>
          </a:xfrm>
          <a:prstGeom prst="teardrop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26" name="25 Conector recto"/>
          <p:cNvCxnSpPr>
            <a:stCxn id="14" idx="6"/>
          </p:cNvCxnSpPr>
          <p:nvPr/>
        </p:nvCxnSpPr>
        <p:spPr>
          <a:xfrm>
            <a:off x="6621785" y="4203462"/>
            <a:ext cx="902543" cy="4031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>
            <a:stCxn id="5" idx="6"/>
            <a:endCxn id="18" idx="2"/>
          </p:cNvCxnSpPr>
          <p:nvPr/>
        </p:nvCxnSpPr>
        <p:spPr>
          <a:xfrm flipV="1">
            <a:off x="2732705" y="4203462"/>
            <a:ext cx="1781874" cy="17626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Calendario del proyecto</a:t>
            </a:r>
            <a:endParaRPr lang="es-AR" dirty="0"/>
          </a:p>
        </p:txBody>
      </p:sp>
      <p:cxnSp>
        <p:nvCxnSpPr>
          <p:cNvPr id="3" name="2 Conector recto"/>
          <p:cNvCxnSpPr>
            <a:endCxn id="5" idx="2"/>
          </p:cNvCxnSpPr>
          <p:nvPr/>
        </p:nvCxnSpPr>
        <p:spPr>
          <a:xfrm>
            <a:off x="1653232" y="4204100"/>
            <a:ext cx="863449" cy="16988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 Elipse"/>
          <p:cNvSpPr/>
          <p:nvPr/>
        </p:nvSpPr>
        <p:spPr>
          <a:xfrm>
            <a:off x="2516681" y="4113076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7 Lágrima"/>
          <p:cNvSpPr/>
          <p:nvPr/>
        </p:nvSpPr>
        <p:spPr>
          <a:xfrm rot="8150335">
            <a:off x="1811499" y="1812084"/>
            <a:ext cx="1592828" cy="1610275"/>
          </a:xfrm>
          <a:prstGeom prst="teardrop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9 Lágrima"/>
          <p:cNvSpPr/>
          <p:nvPr/>
        </p:nvSpPr>
        <p:spPr>
          <a:xfrm rot="8150335">
            <a:off x="3828370" y="1817046"/>
            <a:ext cx="1592828" cy="1610275"/>
          </a:xfrm>
          <a:prstGeom prst="teardrop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11 Lágrima"/>
          <p:cNvSpPr/>
          <p:nvPr/>
        </p:nvSpPr>
        <p:spPr>
          <a:xfrm rot="8150335">
            <a:off x="5732843" y="1802956"/>
            <a:ext cx="1592828" cy="1610275"/>
          </a:xfrm>
          <a:prstGeom prst="teardrop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3" name="12 Conector recto"/>
          <p:cNvCxnSpPr>
            <a:stCxn id="18" idx="6"/>
            <a:endCxn id="14" idx="2"/>
          </p:cNvCxnSpPr>
          <p:nvPr/>
        </p:nvCxnSpPr>
        <p:spPr>
          <a:xfrm>
            <a:off x="4730603" y="4203462"/>
            <a:ext cx="1675158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13 Elipse"/>
          <p:cNvSpPr/>
          <p:nvPr/>
        </p:nvSpPr>
        <p:spPr>
          <a:xfrm>
            <a:off x="6405761" y="4095450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17 Elipse"/>
          <p:cNvSpPr/>
          <p:nvPr/>
        </p:nvSpPr>
        <p:spPr>
          <a:xfrm>
            <a:off x="4514579" y="4095450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29" name="28 Grupo"/>
          <p:cNvGrpSpPr/>
          <p:nvPr/>
        </p:nvGrpSpPr>
        <p:grpSpPr>
          <a:xfrm>
            <a:off x="1655819" y="1827931"/>
            <a:ext cx="1908931" cy="1714501"/>
            <a:chOff x="-67749" y="-88901"/>
            <a:chExt cx="1908931" cy="1714501"/>
          </a:xfrm>
        </p:grpSpPr>
        <p:sp>
          <p:nvSpPr>
            <p:cNvPr id="30" name="29 Rectángulo"/>
            <p:cNvSpPr/>
            <p:nvPr/>
          </p:nvSpPr>
          <p:spPr>
            <a:xfrm>
              <a:off x="2678" y="0"/>
              <a:ext cx="1768078" cy="16256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30 Rectángulo"/>
            <p:cNvSpPr/>
            <p:nvPr/>
          </p:nvSpPr>
          <p:spPr>
            <a:xfrm>
              <a:off x="-67749" y="-88901"/>
              <a:ext cx="1908931" cy="1241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1808" tIns="241808" rIns="241808" bIns="241808" numCol="1" spcCol="1270" anchor="b" anchorCtr="0">
              <a:noAutofit/>
            </a:bodyPr>
            <a:lstStyle/>
            <a:p>
              <a:pPr lvl="0" algn="ctr" defTabSz="1511300">
                <a:spcBef>
                  <a:spcPct val="0"/>
                </a:spcBef>
              </a:pPr>
              <a:r>
                <a:rPr lang="es-ES" sz="3400" b="1" kern="1200" spc="50" dirty="0" smtClean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</a:rPr>
                <a:t>0 - 3</a:t>
              </a:r>
              <a:endParaRPr lang="es-AR" sz="3400" b="1" kern="1200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endParaRPr>
            </a:p>
          </p:txBody>
        </p:sp>
      </p:grpSp>
      <p:sp>
        <p:nvSpPr>
          <p:cNvPr id="32" name="31 Rectángulo"/>
          <p:cNvSpPr/>
          <p:nvPr/>
        </p:nvSpPr>
        <p:spPr>
          <a:xfrm>
            <a:off x="3672690" y="1844824"/>
            <a:ext cx="1908931" cy="12241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34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4 - 7</a:t>
            </a:r>
            <a:endParaRPr lang="es-AR" sz="3400" b="1" kern="1200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</p:txBody>
      </p:sp>
      <p:sp>
        <p:nvSpPr>
          <p:cNvPr id="33" name="32 Rectángulo"/>
          <p:cNvSpPr/>
          <p:nvPr/>
        </p:nvSpPr>
        <p:spPr>
          <a:xfrm>
            <a:off x="5615397" y="1844824"/>
            <a:ext cx="1908931" cy="12241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34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8 - 15</a:t>
            </a:r>
            <a:endParaRPr lang="es-AR" sz="3400" b="1" kern="1200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</p:txBody>
      </p:sp>
      <p:sp>
        <p:nvSpPr>
          <p:cNvPr id="39" name="38 Rectángulo"/>
          <p:cNvSpPr/>
          <p:nvPr/>
        </p:nvSpPr>
        <p:spPr>
          <a:xfrm>
            <a:off x="41718" y="3789040"/>
            <a:ext cx="1755675" cy="90581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3400" b="1" kern="1200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INICIO</a:t>
            </a:r>
            <a:endParaRPr lang="es-AR" sz="3400" b="1" kern="1200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0" name="39 Rectángulo"/>
          <p:cNvSpPr/>
          <p:nvPr/>
        </p:nvSpPr>
        <p:spPr>
          <a:xfrm>
            <a:off x="7236296" y="3789040"/>
            <a:ext cx="1755675" cy="90581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3400" b="1" kern="1200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FIN</a:t>
            </a:r>
            <a:endParaRPr lang="es-AR" sz="3400" b="1" kern="1200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23" name="9 Lágrima"/>
          <p:cNvSpPr/>
          <p:nvPr/>
        </p:nvSpPr>
        <p:spPr>
          <a:xfrm rot="8150335" flipH="1" flipV="1">
            <a:off x="2143875" y="4517343"/>
            <a:ext cx="928078" cy="955662"/>
          </a:xfrm>
          <a:prstGeom prst="teardrop">
            <a:avLst>
              <a:gd name="adj" fmla="val 90607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4" name="9 Lágrima"/>
          <p:cNvSpPr/>
          <p:nvPr/>
        </p:nvSpPr>
        <p:spPr>
          <a:xfrm rot="8150335" flipH="1" flipV="1">
            <a:off x="4158552" y="4517342"/>
            <a:ext cx="928078" cy="955662"/>
          </a:xfrm>
          <a:prstGeom prst="teardrop">
            <a:avLst>
              <a:gd name="adj" fmla="val 90607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5" name="9 Lágrima"/>
          <p:cNvSpPr/>
          <p:nvPr/>
        </p:nvSpPr>
        <p:spPr>
          <a:xfrm rot="8150335" flipH="1" flipV="1">
            <a:off x="6049733" y="4517341"/>
            <a:ext cx="928078" cy="955662"/>
          </a:xfrm>
          <a:prstGeom prst="teardrop">
            <a:avLst>
              <a:gd name="adj" fmla="val 90607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" name="31 Rectángulo"/>
          <p:cNvSpPr/>
          <p:nvPr/>
        </p:nvSpPr>
        <p:spPr>
          <a:xfrm>
            <a:off x="2048629" y="4527120"/>
            <a:ext cx="1152127" cy="93610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1500" b="1" kern="1200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Release</a:t>
            </a:r>
            <a:endParaRPr lang="es-ES" sz="1500" b="1" kern="1200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  <a:p>
            <a:pPr lvl="0" algn="ctr" defTabSz="1511300">
              <a:spcBef>
                <a:spcPct val="0"/>
              </a:spcBef>
            </a:pPr>
            <a:r>
              <a:rPr lang="es-ES" sz="16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1</a:t>
            </a:r>
            <a:endParaRPr lang="es-AR" sz="1600" b="1" kern="1200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</p:txBody>
      </p:sp>
      <p:sp>
        <p:nvSpPr>
          <p:cNvPr id="28" name="31 Rectángulo"/>
          <p:cNvSpPr/>
          <p:nvPr/>
        </p:nvSpPr>
        <p:spPr>
          <a:xfrm>
            <a:off x="4068257" y="4552177"/>
            <a:ext cx="1152127" cy="93610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1500" b="1" kern="1200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Release</a:t>
            </a:r>
            <a:endParaRPr lang="es-ES" sz="1500" b="1" kern="1200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  <a:p>
            <a:pPr lvl="0" algn="ctr" defTabSz="1511300">
              <a:spcBef>
                <a:spcPct val="0"/>
              </a:spcBef>
            </a:pPr>
            <a:r>
              <a:rPr lang="es-ES" sz="16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2</a:t>
            </a:r>
            <a:endParaRPr lang="es-AR" sz="1600" b="1" kern="1200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</p:txBody>
      </p:sp>
      <p:sp>
        <p:nvSpPr>
          <p:cNvPr id="35" name="31 Rectángulo"/>
          <p:cNvSpPr/>
          <p:nvPr/>
        </p:nvSpPr>
        <p:spPr>
          <a:xfrm>
            <a:off x="5953193" y="4527120"/>
            <a:ext cx="1152127" cy="93610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1500" b="1" kern="1200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Release</a:t>
            </a:r>
            <a:endParaRPr lang="es-ES" sz="1500" b="1" kern="1200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  <a:p>
            <a:pPr lvl="0" algn="ctr" defTabSz="1511300">
              <a:spcBef>
                <a:spcPct val="0"/>
              </a:spcBef>
            </a:pPr>
            <a:r>
              <a:rPr lang="es-ES" sz="16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</a:t>
            </a:r>
            <a:r>
              <a:rPr lang="es-ES" sz="16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3 y 4</a:t>
            </a:r>
            <a:endParaRPr lang="es-AR" sz="1600" b="1" kern="1200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102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Denise\Desktop\gray 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21600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¿Qué hicimos?</a:t>
            </a:r>
            <a:endParaRPr lang="es-AR" dirty="0"/>
          </a:p>
        </p:txBody>
      </p:sp>
      <p:cxnSp>
        <p:nvCxnSpPr>
          <p:cNvPr id="7" name="6 Conector recto"/>
          <p:cNvCxnSpPr/>
          <p:nvPr/>
        </p:nvCxnSpPr>
        <p:spPr>
          <a:xfrm>
            <a:off x="2411760" y="2924944"/>
            <a:ext cx="0" cy="504056"/>
          </a:xfrm>
          <a:prstGeom prst="line">
            <a:avLst/>
          </a:prstGeom>
          <a:ln w="47625" cmpd="sng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7 Conector recto"/>
          <p:cNvCxnSpPr>
            <a:stCxn id="13" idx="6"/>
          </p:cNvCxnSpPr>
          <p:nvPr/>
        </p:nvCxnSpPr>
        <p:spPr>
          <a:xfrm>
            <a:off x="6405761" y="2600908"/>
            <a:ext cx="1046559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8 Conector recto"/>
          <p:cNvCxnSpPr>
            <a:stCxn id="11" idx="6"/>
            <a:endCxn id="14" idx="2"/>
          </p:cNvCxnSpPr>
          <p:nvPr/>
        </p:nvCxnSpPr>
        <p:spPr>
          <a:xfrm flipV="1">
            <a:off x="2516681" y="2600908"/>
            <a:ext cx="1781874" cy="17626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>
            <a:endCxn id="11" idx="2"/>
          </p:cNvCxnSpPr>
          <p:nvPr/>
        </p:nvCxnSpPr>
        <p:spPr>
          <a:xfrm>
            <a:off x="1254098" y="2618534"/>
            <a:ext cx="1046559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10 Elipse"/>
          <p:cNvSpPr/>
          <p:nvPr/>
        </p:nvSpPr>
        <p:spPr>
          <a:xfrm>
            <a:off x="2300657" y="2510522"/>
            <a:ext cx="216024" cy="216024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2" name="11 Conector recto"/>
          <p:cNvCxnSpPr>
            <a:stCxn id="14" idx="6"/>
            <a:endCxn id="13" idx="2"/>
          </p:cNvCxnSpPr>
          <p:nvPr/>
        </p:nvCxnSpPr>
        <p:spPr>
          <a:xfrm>
            <a:off x="4514579" y="2600908"/>
            <a:ext cx="1675158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12 Elipse"/>
          <p:cNvSpPr/>
          <p:nvPr/>
        </p:nvSpPr>
        <p:spPr>
          <a:xfrm>
            <a:off x="6189737" y="2492896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13 Elipse"/>
          <p:cNvSpPr/>
          <p:nvPr/>
        </p:nvSpPr>
        <p:spPr>
          <a:xfrm>
            <a:off x="4298555" y="2492896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2" name="1 Grupo"/>
          <p:cNvGrpSpPr/>
          <p:nvPr/>
        </p:nvGrpSpPr>
        <p:grpSpPr>
          <a:xfrm>
            <a:off x="1259632" y="3429000"/>
            <a:ext cx="4092526" cy="2736304"/>
            <a:chOff x="1259632" y="2708920"/>
            <a:chExt cx="3533926" cy="2736304"/>
          </a:xfrm>
        </p:grpSpPr>
        <p:sp>
          <p:nvSpPr>
            <p:cNvPr id="16" name="15 Rectángulo redondeado"/>
            <p:cNvSpPr/>
            <p:nvPr/>
          </p:nvSpPr>
          <p:spPr>
            <a:xfrm>
              <a:off x="1259632" y="2924944"/>
              <a:ext cx="3533926" cy="2304256"/>
            </a:xfrm>
            <a:prstGeom prst="roundRect">
              <a:avLst/>
            </a:prstGeom>
            <a:gradFill>
              <a:gsLst>
                <a:gs pos="0">
                  <a:schemeClr val="accent1">
                    <a:tint val="35000"/>
                    <a:satMod val="260000"/>
                    <a:alpha val="66000"/>
                  </a:schemeClr>
                </a:gs>
                <a:gs pos="30000">
                  <a:schemeClr val="accent1">
                    <a:tint val="38000"/>
                    <a:satMod val="260000"/>
                    <a:alpha val="48000"/>
                  </a:schemeClr>
                </a:gs>
                <a:gs pos="75000">
                  <a:schemeClr val="accent1">
                    <a:tint val="55000"/>
                    <a:satMod val="255000"/>
                    <a:alpha val="55000"/>
                  </a:schemeClr>
                </a:gs>
                <a:gs pos="100000">
                  <a:schemeClr val="accent1">
                    <a:tint val="70000"/>
                    <a:satMod val="255000"/>
                    <a:alpha val="32000"/>
                  </a:schemeClr>
                </a:gs>
              </a:gsLst>
            </a:gra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aphicFrame>
          <p:nvGraphicFramePr>
            <p:cNvPr id="5" name="4 Diagrama"/>
            <p:cNvGraphicFramePr/>
            <p:nvPr>
              <p:extLst>
                <p:ext uri="{D42A27DB-BD31-4B8C-83A1-F6EECF244321}">
                  <p14:modId xmlns:p14="http://schemas.microsoft.com/office/powerpoint/2010/main" val="152799177"/>
                </p:ext>
              </p:extLst>
            </p:nvPr>
          </p:nvGraphicFramePr>
          <p:xfrm>
            <a:off x="1341225" y="2708920"/>
            <a:ext cx="3230775" cy="273630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</p:grpSp>
      <p:sp>
        <p:nvSpPr>
          <p:cNvPr id="18" name="9 Lágrima"/>
          <p:cNvSpPr/>
          <p:nvPr/>
        </p:nvSpPr>
        <p:spPr>
          <a:xfrm rot="8150335">
            <a:off x="1754808" y="874929"/>
            <a:ext cx="1334659" cy="1342801"/>
          </a:xfrm>
          <a:prstGeom prst="teardrop">
            <a:avLst>
              <a:gd name="adj" fmla="val 90607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9" name="31 Rectángulo"/>
          <p:cNvSpPr/>
          <p:nvPr/>
        </p:nvSpPr>
        <p:spPr>
          <a:xfrm>
            <a:off x="1521829" y="934261"/>
            <a:ext cx="1779862" cy="12241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24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</a:t>
            </a:r>
            <a:r>
              <a:rPr lang="es-ES" sz="2400" b="1" kern="1200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Release</a:t>
            </a:r>
            <a:endParaRPr lang="es-ES" sz="2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  <a:p>
            <a:pPr lvl="0" algn="ctr" defTabSz="1511300">
              <a:spcBef>
                <a:spcPct val="0"/>
              </a:spcBef>
            </a:pPr>
            <a:r>
              <a:rPr lang="es-ES" sz="24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1</a:t>
            </a:r>
            <a:endParaRPr lang="es-AR" sz="2400" b="1" kern="1200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59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Denise\Desktop\gray 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21600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¿Qué hicimos?</a:t>
            </a:r>
            <a:endParaRPr lang="es-AR" dirty="0"/>
          </a:p>
        </p:txBody>
      </p:sp>
      <p:cxnSp>
        <p:nvCxnSpPr>
          <p:cNvPr id="8" name="7 Conector recto"/>
          <p:cNvCxnSpPr>
            <a:stCxn id="13" idx="6"/>
          </p:cNvCxnSpPr>
          <p:nvPr/>
        </p:nvCxnSpPr>
        <p:spPr>
          <a:xfrm>
            <a:off x="6405761" y="2600908"/>
            <a:ext cx="1046559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8 Conector recto"/>
          <p:cNvCxnSpPr>
            <a:stCxn id="11" idx="6"/>
            <a:endCxn id="14" idx="2"/>
          </p:cNvCxnSpPr>
          <p:nvPr/>
        </p:nvCxnSpPr>
        <p:spPr>
          <a:xfrm flipV="1">
            <a:off x="2516681" y="2600908"/>
            <a:ext cx="1781874" cy="17626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>
            <a:endCxn id="11" idx="2"/>
          </p:cNvCxnSpPr>
          <p:nvPr/>
        </p:nvCxnSpPr>
        <p:spPr>
          <a:xfrm>
            <a:off x="1254098" y="2618534"/>
            <a:ext cx="1046559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10 Elipse"/>
          <p:cNvSpPr/>
          <p:nvPr/>
        </p:nvSpPr>
        <p:spPr>
          <a:xfrm>
            <a:off x="2300657" y="2510522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2" name="11 Conector recto"/>
          <p:cNvCxnSpPr>
            <a:stCxn id="14" idx="6"/>
            <a:endCxn id="13" idx="2"/>
          </p:cNvCxnSpPr>
          <p:nvPr/>
        </p:nvCxnSpPr>
        <p:spPr>
          <a:xfrm>
            <a:off x="4514579" y="2600908"/>
            <a:ext cx="1675158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12 Elipse"/>
          <p:cNvSpPr/>
          <p:nvPr/>
        </p:nvSpPr>
        <p:spPr>
          <a:xfrm>
            <a:off x="6189737" y="2492896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13 Elipse"/>
          <p:cNvSpPr/>
          <p:nvPr/>
        </p:nvSpPr>
        <p:spPr>
          <a:xfrm>
            <a:off x="4298555" y="2492896"/>
            <a:ext cx="216024" cy="216024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24" name="23 Grupo"/>
          <p:cNvGrpSpPr/>
          <p:nvPr/>
        </p:nvGrpSpPr>
        <p:grpSpPr>
          <a:xfrm>
            <a:off x="1187624" y="3645024"/>
            <a:ext cx="6768752" cy="2520280"/>
            <a:chOff x="1187624" y="2924944"/>
            <a:chExt cx="6768752" cy="2520280"/>
          </a:xfrm>
        </p:grpSpPr>
        <p:sp>
          <p:nvSpPr>
            <p:cNvPr id="25" name="24 Rectángulo redondeado"/>
            <p:cNvSpPr/>
            <p:nvPr/>
          </p:nvSpPr>
          <p:spPr>
            <a:xfrm>
              <a:off x="1187624" y="2924944"/>
              <a:ext cx="6768752" cy="2520280"/>
            </a:xfrm>
            <a:prstGeom prst="roundRect">
              <a:avLst/>
            </a:prstGeom>
            <a:gradFill>
              <a:gsLst>
                <a:gs pos="0">
                  <a:schemeClr val="accent1">
                    <a:tint val="35000"/>
                    <a:satMod val="260000"/>
                    <a:alpha val="66000"/>
                  </a:schemeClr>
                </a:gs>
                <a:gs pos="30000">
                  <a:schemeClr val="accent1">
                    <a:tint val="38000"/>
                    <a:satMod val="260000"/>
                    <a:alpha val="48000"/>
                  </a:schemeClr>
                </a:gs>
                <a:gs pos="75000">
                  <a:schemeClr val="accent1">
                    <a:tint val="55000"/>
                    <a:satMod val="255000"/>
                    <a:alpha val="55000"/>
                  </a:schemeClr>
                </a:gs>
                <a:gs pos="100000">
                  <a:schemeClr val="accent1">
                    <a:tint val="70000"/>
                    <a:satMod val="255000"/>
                    <a:alpha val="32000"/>
                  </a:schemeClr>
                </a:gs>
              </a:gsLst>
            </a:gra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aphicFrame>
          <p:nvGraphicFramePr>
            <p:cNvPr id="26" name="25 Diagrama"/>
            <p:cNvGraphicFramePr/>
            <p:nvPr>
              <p:extLst>
                <p:ext uri="{D42A27DB-BD31-4B8C-83A1-F6EECF244321}">
                  <p14:modId xmlns:p14="http://schemas.microsoft.com/office/powerpoint/2010/main" val="1121798072"/>
                </p:ext>
              </p:extLst>
            </p:nvPr>
          </p:nvGraphicFramePr>
          <p:xfrm>
            <a:off x="1403648" y="2960948"/>
            <a:ext cx="3230775" cy="241226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27" name="26 Diagrama"/>
            <p:cNvGraphicFramePr/>
            <p:nvPr>
              <p:extLst>
                <p:ext uri="{D42A27DB-BD31-4B8C-83A1-F6EECF244321}">
                  <p14:modId xmlns:p14="http://schemas.microsoft.com/office/powerpoint/2010/main" val="2716114892"/>
                </p:ext>
              </p:extLst>
            </p:nvPr>
          </p:nvGraphicFramePr>
          <p:xfrm>
            <a:off x="4572000" y="2924944"/>
            <a:ext cx="3230775" cy="244827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</p:grpSp>
      <p:cxnSp>
        <p:nvCxnSpPr>
          <p:cNvPr id="28" name="6 Conector recto"/>
          <p:cNvCxnSpPr/>
          <p:nvPr/>
        </p:nvCxnSpPr>
        <p:spPr>
          <a:xfrm>
            <a:off x="4402787" y="2924944"/>
            <a:ext cx="3780" cy="504056"/>
          </a:xfrm>
          <a:prstGeom prst="line">
            <a:avLst/>
          </a:prstGeom>
          <a:ln w="47625" cmpd="sng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9 Lágrima"/>
          <p:cNvSpPr/>
          <p:nvPr/>
        </p:nvSpPr>
        <p:spPr>
          <a:xfrm rot="8150335">
            <a:off x="3750277" y="874929"/>
            <a:ext cx="1334659" cy="1342801"/>
          </a:xfrm>
          <a:prstGeom prst="teardrop">
            <a:avLst>
              <a:gd name="adj" fmla="val 90607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" name="31 Rectángulo"/>
          <p:cNvSpPr/>
          <p:nvPr/>
        </p:nvSpPr>
        <p:spPr>
          <a:xfrm>
            <a:off x="3471125" y="919011"/>
            <a:ext cx="1779862" cy="12241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24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Sprint</a:t>
            </a:r>
          </a:p>
          <a:p>
            <a:pPr lvl="0" algn="ctr" defTabSz="1511300">
              <a:spcBef>
                <a:spcPct val="0"/>
              </a:spcBef>
            </a:pPr>
            <a:r>
              <a:rPr lang="es-ES" sz="24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4 - 6</a:t>
            </a:r>
            <a:endParaRPr lang="es-AR" sz="2400" b="1" kern="1200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699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Denise\Desktop\gray 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21600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95536" y="188640"/>
            <a:ext cx="7467600" cy="580926"/>
          </a:xfrm>
        </p:spPr>
        <p:txBody>
          <a:bodyPr/>
          <a:lstStyle/>
          <a:p>
            <a:r>
              <a:rPr lang="es-AR" dirty="0" smtClean="0"/>
              <a:t>¿Dónde estamos?</a:t>
            </a:r>
            <a:endParaRPr lang="es-AR" dirty="0"/>
          </a:p>
        </p:txBody>
      </p:sp>
      <p:cxnSp>
        <p:nvCxnSpPr>
          <p:cNvPr id="8" name="7 Conector recto"/>
          <p:cNvCxnSpPr>
            <a:stCxn id="13" idx="6"/>
          </p:cNvCxnSpPr>
          <p:nvPr/>
        </p:nvCxnSpPr>
        <p:spPr>
          <a:xfrm>
            <a:off x="6405761" y="2600908"/>
            <a:ext cx="1046559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8 Conector recto"/>
          <p:cNvCxnSpPr>
            <a:stCxn id="11" idx="6"/>
            <a:endCxn id="14" idx="2"/>
          </p:cNvCxnSpPr>
          <p:nvPr/>
        </p:nvCxnSpPr>
        <p:spPr>
          <a:xfrm flipV="1">
            <a:off x="2516681" y="2600908"/>
            <a:ext cx="1781874" cy="17626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>
            <a:endCxn id="11" idx="2"/>
          </p:cNvCxnSpPr>
          <p:nvPr/>
        </p:nvCxnSpPr>
        <p:spPr>
          <a:xfrm>
            <a:off x="1254098" y="2618534"/>
            <a:ext cx="1046559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10 Elipse"/>
          <p:cNvSpPr/>
          <p:nvPr/>
        </p:nvSpPr>
        <p:spPr>
          <a:xfrm>
            <a:off x="2300657" y="2510522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2" name="11 Conector recto"/>
          <p:cNvCxnSpPr>
            <a:stCxn id="14" idx="6"/>
            <a:endCxn id="13" idx="2"/>
          </p:cNvCxnSpPr>
          <p:nvPr/>
        </p:nvCxnSpPr>
        <p:spPr>
          <a:xfrm>
            <a:off x="4514579" y="2600908"/>
            <a:ext cx="1675158" cy="0"/>
          </a:xfrm>
          <a:prstGeom prst="line">
            <a:avLst/>
          </a:prstGeom>
          <a:ln w="66675"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12 Elipse"/>
          <p:cNvSpPr/>
          <p:nvPr/>
        </p:nvSpPr>
        <p:spPr>
          <a:xfrm>
            <a:off x="6189737" y="2492896"/>
            <a:ext cx="216024" cy="216024"/>
          </a:xfrm>
          <a:prstGeom prst="ellipse">
            <a:avLst/>
          </a:prstGeom>
          <a:noFill/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13 Elipse"/>
          <p:cNvSpPr/>
          <p:nvPr/>
        </p:nvSpPr>
        <p:spPr>
          <a:xfrm>
            <a:off x="4298555" y="2492896"/>
            <a:ext cx="216024" cy="216024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accent1">
                <a:lumMod val="75000"/>
              </a:schemeClr>
            </a:solidFill>
          </a:ln>
          <a:effectLst>
            <a:outerShdw blurRad="533400" dir="6240000" sx="101000" sy="1010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18" name="17 Grupo"/>
          <p:cNvGrpSpPr/>
          <p:nvPr/>
        </p:nvGrpSpPr>
        <p:grpSpPr>
          <a:xfrm>
            <a:off x="1187624" y="3645024"/>
            <a:ext cx="6768752" cy="1728192"/>
            <a:chOff x="1187624" y="2924944"/>
            <a:chExt cx="6768752" cy="2520280"/>
          </a:xfrm>
        </p:grpSpPr>
        <p:sp>
          <p:nvSpPr>
            <p:cNvPr id="19" name="18 Rectángulo redondeado"/>
            <p:cNvSpPr/>
            <p:nvPr/>
          </p:nvSpPr>
          <p:spPr>
            <a:xfrm>
              <a:off x="1187624" y="2924944"/>
              <a:ext cx="6768752" cy="2520280"/>
            </a:xfrm>
            <a:prstGeom prst="roundRect">
              <a:avLst/>
            </a:prstGeom>
            <a:gradFill>
              <a:gsLst>
                <a:gs pos="0">
                  <a:schemeClr val="accent1">
                    <a:tint val="35000"/>
                    <a:satMod val="260000"/>
                    <a:alpha val="66000"/>
                  </a:schemeClr>
                </a:gs>
                <a:gs pos="30000">
                  <a:schemeClr val="accent1">
                    <a:tint val="38000"/>
                    <a:satMod val="260000"/>
                    <a:alpha val="48000"/>
                  </a:schemeClr>
                </a:gs>
                <a:gs pos="75000">
                  <a:schemeClr val="accent1">
                    <a:tint val="55000"/>
                    <a:satMod val="255000"/>
                    <a:alpha val="55000"/>
                  </a:schemeClr>
                </a:gs>
                <a:gs pos="100000">
                  <a:schemeClr val="accent1">
                    <a:tint val="70000"/>
                    <a:satMod val="255000"/>
                    <a:alpha val="32000"/>
                  </a:schemeClr>
                </a:gs>
              </a:gsLst>
            </a:gra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aphicFrame>
          <p:nvGraphicFramePr>
            <p:cNvPr id="20" name="19 Diagrama"/>
            <p:cNvGraphicFramePr/>
            <p:nvPr>
              <p:extLst>
                <p:ext uri="{D42A27DB-BD31-4B8C-83A1-F6EECF244321}">
                  <p14:modId xmlns:p14="http://schemas.microsoft.com/office/powerpoint/2010/main" val="3468454187"/>
                </p:ext>
              </p:extLst>
            </p:nvPr>
          </p:nvGraphicFramePr>
          <p:xfrm>
            <a:off x="1403648" y="2960947"/>
            <a:ext cx="6552728" cy="241226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</p:grpSp>
      <p:sp>
        <p:nvSpPr>
          <p:cNvPr id="21" name="9 Lágrima"/>
          <p:cNvSpPr/>
          <p:nvPr/>
        </p:nvSpPr>
        <p:spPr>
          <a:xfrm rot="8150335">
            <a:off x="3750277" y="874929"/>
            <a:ext cx="1334659" cy="1342801"/>
          </a:xfrm>
          <a:prstGeom prst="teardrop">
            <a:avLst>
              <a:gd name="adj" fmla="val 90607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9999">
                <a:schemeClr val="accent1"/>
              </a:gs>
              <a:gs pos="70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  <a:tileRect r="-100000" b="-100000"/>
          </a:gradFill>
          <a:ln w="50800" cmpd="sng">
            <a:gradFill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5400000" scaled="0"/>
            </a:gradFill>
          </a:ln>
          <a:scene3d>
            <a:camera prst="orthographicFront"/>
            <a:lightRig rig="soft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2" name="31 Rectángulo"/>
          <p:cNvSpPr/>
          <p:nvPr/>
        </p:nvSpPr>
        <p:spPr>
          <a:xfrm>
            <a:off x="3471125" y="919011"/>
            <a:ext cx="1779862" cy="12241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1808" tIns="241808" rIns="241808" bIns="241808" numCol="1" spcCol="1270" anchor="b" anchorCtr="0">
            <a:noAutofit/>
          </a:bodyPr>
          <a:lstStyle/>
          <a:p>
            <a:pPr lvl="0" algn="ctr" defTabSz="1511300">
              <a:spcBef>
                <a:spcPct val="0"/>
              </a:spcBef>
            </a:pPr>
            <a:r>
              <a:rPr lang="es-ES" sz="24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Sprint</a:t>
            </a:r>
          </a:p>
          <a:p>
            <a:pPr lvl="0" algn="ctr" defTabSz="1511300">
              <a:spcBef>
                <a:spcPct val="0"/>
              </a:spcBef>
            </a:pPr>
            <a:r>
              <a:rPr lang="es-ES" sz="2400" b="1" kern="1200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</a:rPr>
              <a:t> 7</a:t>
            </a:r>
            <a:endParaRPr lang="es-AR" sz="2400" b="1" kern="1200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</a:endParaRPr>
          </a:p>
        </p:txBody>
      </p:sp>
      <p:cxnSp>
        <p:nvCxnSpPr>
          <p:cNvPr id="31" name="6 Conector recto"/>
          <p:cNvCxnSpPr/>
          <p:nvPr/>
        </p:nvCxnSpPr>
        <p:spPr>
          <a:xfrm>
            <a:off x="4402787" y="2924944"/>
            <a:ext cx="3780" cy="504056"/>
          </a:xfrm>
          <a:prstGeom prst="line">
            <a:avLst/>
          </a:prstGeom>
          <a:ln w="47625" cmpd="sng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391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irador">
  <a:themeElements>
    <a:clrScheme name="Mirador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Compuest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irador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3432</TotalTime>
  <Words>326</Words>
  <Application>Microsoft Office PowerPoint</Application>
  <PresentationFormat>Presentación en pantalla (4:3)</PresentationFormat>
  <Paragraphs>117</Paragraphs>
  <Slides>14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5" baseType="lpstr">
      <vt:lpstr>Mirador</vt:lpstr>
      <vt:lpstr>Presentación de PowerPoint</vt:lpstr>
      <vt:lpstr>Un vistazo al producto…</vt:lpstr>
      <vt:lpstr>Un vistazo al producto…</vt:lpstr>
      <vt:lpstr>Arquitectura</vt:lpstr>
      <vt:lpstr>Calendario del proyecto…</vt:lpstr>
      <vt:lpstr>Calendario del proyecto</vt:lpstr>
      <vt:lpstr>¿Qué hicimos?</vt:lpstr>
      <vt:lpstr>¿Qué hicimos?</vt:lpstr>
      <vt:lpstr>¿Dónde estamos?</vt:lpstr>
      <vt:lpstr>¿Qué resta por hacer?</vt:lpstr>
      <vt:lpstr>Experiencias del proyecto</vt:lpstr>
      <vt:lpstr>IT’S DEMO TIME!</vt:lpstr>
      <vt:lpstr>¿Preguntas?</vt:lpstr>
      <vt:lpstr>C’est fini!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Denise</dc:creator>
  <cp:lastModifiedBy>Denise</cp:lastModifiedBy>
  <cp:revision>201</cp:revision>
  <dcterms:created xsi:type="dcterms:W3CDTF">2014-05-18T13:55:49Z</dcterms:created>
  <dcterms:modified xsi:type="dcterms:W3CDTF">2014-11-04T14:45:20Z</dcterms:modified>
</cp:coreProperties>
</file>

<file path=docProps/thumbnail.jpeg>
</file>